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Montserrat Medium"/>
      <p:regular r:id="rId24"/>
      <p:bold r:id="rId25"/>
      <p:italic r:id="rId26"/>
      <p:boldItalic r:id="rId27"/>
    </p:embeddedFont>
    <p:embeddedFont>
      <p:font typeface="Source Serif 4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5E00DB6-0436-474B-AB8E-1758B0BB9803}">
  <a:tblStyle styleId="{55E00DB6-0436-474B-AB8E-1758B0BB98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urceSerif4-boldItalic.fntdata"/><Relationship Id="rId30" Type="http://schemas.openxmlformats.org/officeDocument/2006/relationships/font" Target="fonts/SourceSerif4-italic.fntdata"/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MontserratMedium-regular.fntdata"/><Relationship Id="rId23" Type="http://schemas.openxmlformats.org/officeDocument/2006/relationships/font" Target="fonts/Montserrat-boldItalic.fntdata"/><Relationship Id="rId26" Type="http://schemas.openxmlformats.org/officeDocument/2006/relationships/font" Target="fonts/MontserratMedium-italic.fntdata"/><Relationship Id="rId25" Type="http://schemas.openxmlformats.org/officeDocument/2006/relationships/font" Target="fonts/MontserratMedium-bold.fntdata"/><Relationship Id="rId28" Type="http://schemas.openxmlformats.org/officeDocument/2006/relationships/font" Target="fonts/SourceSerif4-regular.fntdata"/><Relationship Id="rId27" Type="http://schemas.openxmlformats.org/officeDocument/2006/relationships/font" Target="fonts/MontserratMedium-boldItalic.fntdata"/><Relationship Id="rId29" Type="http://schemas.openxmlformats.org/officeDocument/2006/relationships/font" Target="fonts/SourceSerif4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94b4176b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394b4176b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94b4176b9e_1_207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94b4176b9e_1_302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94b4176b9e_1_38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94b4176b9e_1_453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94b4176b9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94b4176b9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94b4176b9e_1_416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94b4176b9e_1_54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394b4176b9e_1_84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94b4176b9e_1_11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394b4176b9e_1_485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94b4176b9e_1_176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94b4176b9e_1_521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BLANK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3618350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Google Shape;11;p2"/>
          <p:cNvSpPr/>
          <p:nvPr>
            <p:ph idx="2" type="pic"/>
          </p:nvPr>
        </p:nvSpPr>
        <p:spPr>
          <a:xfrm rot="-5400000">
            <a:off x="4689300" y="690800"/>
            <a:ext cx="3062700" cy="58551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256050" y="3313175"/>
            <a:ext cx="23526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3" type="title"/>
          </p:nvPr>
        </p:nvSpPr>
        <p:spPr>
          <a:xfrm>
            <a:off x="256050" y="3800525"/>
            <a:ext cx="23526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None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4" type="title"/>
          </p:nvPr>
        </p:nvSpPr>
        <p:spPr>
          <a:xfrm>
            <a:off x="256050" y="256025"/>
            <a:ext cx="8631900" cy="113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ontserrat"/>
              <a:buNone/>
              <a:defRPr sz="6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3">
  <p:cSld name="BLANK_1_1_1_1_1_1_1_1_1_1_1_2_1_3">
    <p:bg>
      <p:bgPr>
        <a:solidFill>
          <a:schemeClr val="dk2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1"/>
          <p:cNvSpPr/>
          <p:nvPr/>
        </p:nvSpPr>
        <p:spPr>
          <a:xfrm>
            <a:off x="8141300" y="200278"/>
            <a:ext cx="823800" cy="19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1"/>
          <p:cNvSpPr/>
          <p:nvPr/>
        </p:nvSpPr>
        <p:spPr>
          <a:xfrm>
            <a:off x="0" y="1218975"/>
            <a:ext cx="9144000" cy="392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1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02" name="Google Shape;102;p11"/>
          <p:cNvSpPr/>
          <p:nvPr/>
        </p:nvSpPr>
        <p:spPr>
          <a:xfrm flipH="1">
            <a:off x="7595967" y="280050"/>
            <a:ext cx="658800" cy="658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1"/>
          <p:cNvSpPr/>
          <p:nvPr/>
        </p:nvSpPr>
        <p:spPr>
          <a:xfrm flipH="1">
            <a:off x="7759616" y="443699"/>
            <a:ext cx="331500" cy="33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11"/>
          <p:cNvSpPr/>
          <p:nvPr/>
        </p:nvSpPr>
        <p:spPr>
          <a:xfrm flipH="1">
            <a:off x="7925104" y="4"/>
            <a:ext cx="1218900" cy="1218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1"/>
          <p:cNvSpPr/>
          <p:nvPr/>
        </p:nvSpPr>
        <p:spPr>
          <a:xfrm flipH="1">
            <a:off x="7878268" y="562339"/>
            <a:ext cx="94200" cy="942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p11"/>
          <p:cNvSpPr txBox="1"/>
          <p:nvPr>
            <p:ph idx="1" type="body"/>
          </p:nvPr>
        </p:nvSpPr>
        <p:spPr>
          <a:xfrm>
            <a:off x="25597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07" name="Google Shape;107;p11"/>
          <p:cNvSpPr txBox="1"/>
          <p:nvPr>
            <p:ph idx="2" type="body"/>
          </p:nvPr>
        </p:nvSpPr>
        <p:spPr>
          <a:xfrm>
            <a:off x="488242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4">
  <p:cSld name="BLANK_1_1_1_1_1_1_1_1_1_1_1_2_1_3_1">
    <p:bg>
      <p:bgPr>
        <a:solidFill>
          <a:schemeClr val="dk2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2"/>
          <p:cNvSpPr/>
          <p:nvPr/>
        </p:nvSpPr>
        <p:spPr>
          <a:xfrm>
            <a:off x="0" y="1218975"/>
            <a:ext cx="9144000" cy="392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12"/>
          <p:cNvSpPr/>
          <p:nvPr/>
        </p:nvSpPr>
        <p:spPr>
          <a:xfrm>
            <a:off x="8141300" y="200278"/>
            <a:ext cx="823800" cy="19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2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12" name="Google Shape;112;p12"/>
          <p:cNvSpPr/>
          <p:nvPr/>
        </p:nvSpPr>
        <p:spPr>
          <a:xfrm flipH="1">
            <a:off x="7595967" y="280050"/>
            <a:ext cx="658800" cy="658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12"/>
          <p:cNvSpPr/>
          <p:nvPr/>
        </p:nvSpPr>
        <p:spPr>
          <a:xfrm flipH="1">
            <a:off x="7759616" y="443699"/>
            <a:ext cx="331500" cy="33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12"/>
          <p:cNvSpPr/>
          <p:nvPr/>
        </p:nvSpPr>
        <p:spPr>
          <a:xfrm flipH="1">
            <a:off x="7925104" y="4"/>
            <a:ext cx="1218900" cy="1218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12"/>
          <p:cNvSpPr/>
          <p:nvPr/>
        </p:nvSpPr>
        <p:spPr>
          <a:xfrm flipH="1">
            <a:off x="7878268" y="562339"/>
            <a:ext cx="94200" cy="942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" name="Google Shape;116;p12"/>
          <p:cNvSpPr txBox="1"/>
          <p:nvPr>
            <p:ph idx="1" type="body"/>
          </p:nvPr>
        </p:nvSpPr>
        <p:spPr>
          <a:xfrm>
            <a:off x="25597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17" name="Google Shape;117;p12"/>
          <p:cNvSpPr txBox="1"/>
          <p:nvPr>
            <p:ph idx="2" type="body"/>
          </p:nvPr>
        </p:nvSpPr>
        <p:spPr>
          <a:xfrm>
            <a:off x="444125" y="4243800"/>
            <a:ext cx="2402100" cy="45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18" name="Google Shape;118;p12"/>
          <p:cNvSpPr txBox="1"/>
          <p:nvPr>
            <p:ph idx="3" type="body"/>
          </p:nvPr>
        </p:nvSpPr>
        <p:spPr>
          <a:xfrm>
            <a:off x="3370950" y="4243800"/>
            <a:ext cx="2402100" cy="45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19" name="Google Shape;119;p12"/>
          <p:cNvSpPr txBox="1"/>
          <p:nvPr>
            <p:ph idx="4" type="body"/>
          </p:nvPr>
        </p:nvSpPr>
        <p:spPr>
          <a:xfrm>
            <a:off x="6297725" y="4243800"/>
            <a:ext cx="2402100" cy="45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20" name="Google Shape;120;p12"/>
          <p:cNvSpPr txBox="1"/>
          <p:nvPr>
            <p:ph idx="5" type="title"/>
          </p:nvPr>
        </p:nvSpPr>
        <p:spPr>
          <a:xfrm>
            <a:off x="444125" y="3094675"/>
            <a:ext cx="24021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21" name="Google Shape;121;p12"/>
          <p:cNvSpPr txBox="1"/>
          <p:nvPr>
            <p:ph idx="6" type="title"/>
          </p:nvPr>
        </p:nvSpPr>
        <p:spPr>
          <a:xfrm>
            <a:off x="3370950" y="3094675"/>
            <a:ext cx="24021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22" name="Google Shape;122;p12"/>
          <p:cNvSpPr txBox="1"/>
          <p:nvPr>
            <p:ph idx="7" type="title"/>
          </p:nvPr>
        </p:nvSpPr>
        <p:spPr>
          <a:xfrm>
            <a:off x="6297775" y="3094675"/>
            <a:ext cx="24021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6">
  <p:cSld name="BLANK_1_1_1_1_1_1_1_1_1_1_1_2_1_2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25" name="Google Shape;125;p13"/>
          <p:cNvSpPr txBox="1"/>
          <p:nvPr>
            <p:ph idx="1" type="body"/>
          </p:nvPr>
        </p:nvSpPr>
        <p:spPr>
          <a:xfrm>
            <a:off x="25597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26" name="Google Shape;126;p13"/>
          <p:cNvSpPr txBox="1"/>
          <p:nvPr>
            <p:ph idx="2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3" type="title"/>
          </p:nvPr>
        </p:nvSpPr>
        <p:spPr>
          <a:xfrm>
            <a:off x="3622350" y="3410283"/>
            <a:ext cx="18993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5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/>
        </p:txBody>
      </p:sp>
      <p:sp>
        <p:nvSpPr>
          <p:cNvPr id="128" name="Google Shape;128;p13"/>
          <p:cNvSpPr txBox="1"/>
          <p:nvPr>
            <p:ph idx="4" type="subTitle"/>
          </p:nvPr>
        </p:nvSpPr>
        <p:spPr>
          <a:xfrm>
            <a:off x="3729900" y="4217102"/>
            <a:ext cx="16842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13"/>
          <p:cNvSpPr txBox="1"/>
          <p:nvPr>
            <p:ph idx="5" type="title"/>
          </p:nvPr>
        </p:nvSpPr>
        <p:spPr>
          <a:xfrm>
            <a:off x="574363" y="3410283"/>
            <a:ext cx="18993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5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/>
        </p:txBody>
      </p:sp>
      <p:sp>
        <p:nvSpPr>
          <p:cNvPr id="130" name="Google Shape;130;p13"/>
          <p:cNvSpPr txBox="1"/>
          <p:nvPr>
            <p:ph idx="6" type="subTitle"/>
          </p:nvPr>
        </p:nvSpPr>
        <p:spPr>
          <a:xfrm>
            <a:off x="681913" y="4217102"/>
            <a:ext cx="16842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7" type="title"/>
          </p:nvPr>
        </p:nvSpPr>
        <p:spPr>
          <a:xfrm>
            <a:off x="6670325" y="3410283"/>
            <a:ext cx="18993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5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/>
        </p:txBody>
      </p:sp>
      <p:sp>
        <p:nvSpPr>
          <p:cNvPr id="132" name="Google Shape;132;p13"/>
          <p:cNvSpPr txBox="1"/>
          <p:nvPr>
            <p:ph idx="8" type="subTitle"/>
          </p:nvPr>
        </p:nvSpPr>
        <p:spPr>
          <a:xfrm>
            <a:off x="6777875" y="4217102"/>
            <a:ext cx="16842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7">
  <p:cSld name="BLANK_1_1_1_1_1_1_1_1_1_1_1_2_1_2_2_1">
    <p:bg>
      <p:bgPr>
        <a:solidFill>
          <a:schemeClr val="dk2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/>
          <p:nvPr/>
        </p:nvSpPr>
        <p:spPr>
          <a:xfrm>
            <a:off x="0" y="1218975"/>
            <a:ext cx="9144000" cy="392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14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25597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37" name="Google Shape;137;p14"/>
          <p:cNvSpPr/>
          <p:nvPr/>
        </p:nvSpPr>
        <p:spPr>
          <a:xfrm flipH="1">
            <a:off x="7595967" y="280050"/>
            <a:ext cx="658800" cy="658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" name="Google Shape;138;p14"/>
          <p:cNvSpPr/>
          <p:nvPr/>
        </p:nvSpPr>
        <p:spPr>
          <a:xfrm flipH="1">
            <a:off x="7759616" y="443699"/>
            <a:ext cx="331500" cy="33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14"/>
          <p:cNvSpPr/>
          <p:nvPr/>
        </p:nvSpPr>
        <p:spPr>
          <a:xfrm flipH="1">
            <a:off x="7925104" y="4"/>
            <a:ext cx="1218900" cy="1218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14"/>
          <p:cNvSpPr/>
          <p:nvPr/>
        </p:nvSpPr>
        <p:spPr>
          <a:xfrm flipH="1">
            <a:off x="7878268" y="562339"/>
            <a:ext cx="94200" cy="942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1" name="Google Shape;141;p14"/>
          <p:cNvSpPr txBox="1"/>
          <p:nvPr>
            <p:ph idx="2" type="title"/>
          </p:nvPr>
        </p:nvSpPr>
        <p:spPr>
          <a:xfrm>
            <a:off x="3622350" y="3410283"/>
            <a:ext cx="18993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5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/>
        </p:txBody>
      </p:sp>
      <p:sp>
        <p:nvSpPr>
          <p:cNvPr id="142" name="Google Shape;142;p14"/>
          <p:cNvSpPr txBox="1"/>
          <p:nvPr>
            <p:ph idx="3" type="subTitle"/>
          </p:nvPr>
        </p:nvSpPr>
        <p:spPr>
          <a:xfrm>
            <a:off x="3729900" y="4217102"/>
            <a:ext cx="16842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14"/>
          <p:cNvSpPr txBox="1"/>
          <p:nvPr>
            <p:ph idx="4" type="title"/>
          </p:nvPr>
        </p:nvSpPr>
        <p:spPr>
          <a:xfrm>
            <a:off x="574363" y="3410283"/>
            <a:ext cx="18993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5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/>
        </p:txBody>
      </p:sp>
      <p:sp>
        <p:nvSpPr>
          <p:cNvPr id="144" name="Google Shape;144;p14"/>
          <p:cNvSpPr txBox="1"/>
          <p:nvPr>
            <p:ph idx="5" type="subTitle"/>
          </p:nvPr>
        </p:nvSpPr>
        <p:spPr>
          <a:xfrm>
            <a:off x="681913" y="4217102"/>
            <a:ext cx="16842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6" type="title"/>
          </p:nvPr>
        </p:nvSpPr>
        <p:spPr>
          <a:xfrm>
            <a:off x="6670325" y="3410283"/>
            <a:ext cx="1899300" cy="7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56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/>
        </p:txBody>
      </p:sp>
      <p:sp>
        <p:nvSpPr>
          <p:cNvPr id="146" name="Google Shape;146;p14"/>
          <p:cNvSpPr txBox="1"/>
          <p:nvPr>
            <p:ph idx="7" type="subTitle"/>
          </p:nvPr>
        </p:nvSpPr>
        <p:spPr>
          <a:xfrm>
            <a:off x="6777875" y="4217102"/>
            <a:ext cx="16842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8">
  <p:cSld name="BLANK_1_1_1_1_1_1_1_1_1_1_1_2_1_5"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/>
          <p:nvPr/>
        </p:nvSpPr>
        <p:spPr>
          <a:xfrm>
            <a:off x="8141300" y="200278"/>
            <a:ext cx="823800" cy="19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5"/>
          <p:cNvSpPr/>
          <p:nvPr/>
        </p:nvSpPr>
        <p:spPr>
          <a:xfrm>
            <a:off x="0" y="1218975"/>
            <a:ext cx="9144000" cy="392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15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51" name="Google Shape;151;p15"/>
          <p:cNvSpPr/>
          <p:nvPr/>
        </p:nvSpPr>
        <p:spPr>
          <a:xfrm>
            <a:off x="7643840" y="0"/>
            <a:ext cx="658800" cy="658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p15"/>
          <p:cNvSpPr/>
          <p:nvPr/>
        </p:nvSpPr>
        <p:spPr>
          <a:xfrm>
            <a:off x="7312266" y="887434"/>
            <a:ext cx="331500" cy="33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" name="Google Shape;153;p15"/>
          <p:cNvSpPr/>
          <p:nvPr/>
        </p:nvSpPr>
        <p:spPr>
          <a:xfrm>
            <a:off x="8302516" y="377490"/>
            <a:ext cx="841500" cy="84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15"/>
          <p:cNvSpPr/>
          <p:nvPr/>
        </p:nvSpPr>
        <p:spPr>
          <a:xfrm>
            <a:off x="8676264" y="751239"/>
            <a:ext cx="94200" cy="942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5" name="Google Shape;155;p15"/>
          <p:cNvCxnSpPr>
            <a:stCxn id="154" idx="7"/>
            <a:endCxn id="151" idx="7"/>
          </p:cNvCxnSpPr>
          <p:nvPr/>
        </p:nvCxnSpPr>
        <p:spPr>
          <a:xfrm rot="10800000">
            <a:off x="8206169" y="96334"/>
            <a:ext cx="550500" cy="66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5"/>
          <p:cNvCxnSpPr>
            <a:stCxn id="154" idx="4"/>
          </p:cNvCxnSpPr>
          <p:nvPr/>
        </p:nvCxnSpPr>
        <p:spPr>
          <a:xfrm flipH="1">
            <a:off x="7517364" y="845439"/>
            <a:ext cx="1206000" cy="36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5"/>
          <p:cNvCxnSpPr/>
          <p:nvPr/>
        </p:nvCxnSpPr>
        <p:spPr>
          <a:xfrm flipH="1" rot="10800000">
            <a:off x="7323426" y="233734"/>
            <a:ext cx="335400" cy="759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5"/>
          <p:cNvSpPr txBox="1"/>
          <p:nvPr>
            <p:ph idx="1" type="body"/>
          </p:nvPr>
        </p:nvSpPr>
        <p:spPr>
          <a:xfrm>
            <a:off x="25597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59" name="Google Shape;159;p15"/>
          <p:cNvSpPr txBox="1"/>
          <p:nvPr>
            <p:ph idx="2" type="title"/>
          </p:nvPr>
        </p:nvSpPr>
        <p:spPr>
          <a:xfrm>
            <a:off x="112425" y="3522983"/>
            <a:ext cx="18993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0" name="Google Shape;160;p15"/>
          <p:cNvSpPr txBox="1"/>
          <p:nvPr>
            <p:ph idx="3" type="subTitle"/>
          </p:nvPr>
        </p:nvSpPr>
        <p:spPr>
          <a:xfrm>
            <a:off x="459075" y="4178725"/>
            <a:ext cx="12060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1" name="Google Shape;161;p15"/>
          <p:cNvSpPr txBox="1"/>
          <p:nvPr>
            <p:ph idx="4" type="title"/>
          </p:nvPr>
        </p:nvSpPr>
        <p:spPr>
          <a:xfrm>
            <a:off x="4718600" y="3522983"/>
            <a:ext cx="1899300" cy="7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2" name="Google Shape;162;p15"/>
          <p:cNvSpPr txBox="1"/>
          <p:nvPr>
            <p:ph idx="5" type="subTitle"/>
          </p:nvPr>
        </p:nvSpPr>
        <p:spPr>
          <a:xfrm>
            <a:off x="5065250" y="4178725"/>
            <a:ext cx="12060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15"/>
          <p:cNvSpPr txBox="1"/>
          <p:nvPr>
            <p:ph idx="6" type="body"/>
          </p:nvPr>
        </p:nvSpPr>
        <p:spPr>
          <a:xfrm>
            <a:off x="6880375" y="3231050"/>
            <a:ext cx="20307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64" name="Google Shape;164;p15"/>
          <p:cNvSpPr txBox="1"/>
          <p:nvPr>
            <p:ph idx="7" type="subTitle"/>
          </p:nvPr>
        </p:nvSpPr>
        <p:spPr>
          <a:xfrm>
            <a:off x="6880375" y="2984750"/>
            <a:ext cx="20307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15"/>
          <p:cNvSpPr txBox="1"/>
          <p:nvPr>
            <p:ph idx="8" type="subTitle"/>
          </p:nvPr>
        </p:nvSpPr>
        <p:spPr>
          <a:xfrm>
            <a:off x="2274000" y="2984750"/>
            <a:ext cx="20307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  <a:defRPr sz="9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15"/>
          <p:cNvSpPr txBox="1"/>
          <p:nvPr>
            <p:ph idx="9" type="body"/>
          </p:nvPr>
        </p:nvSpPr>
        <p:spPr>
          <a:xfrm>
            <a:off x="2274000" y="3231050"/>
            <a:ext cx="20307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9">
  <p:cSld name="BLANK_1_1_1_1_1_1_1_1_1_1_1_2_1_6"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6"/>
          <p:cNvSpPr/>
          <p:nvPr/>
        </p:nvSpPr>
        <p:spPr>
          <a:xfrm>
            <a:off x="0" y="1218975"/>
            <a:ext cx="9144000" cy="392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16"/>
          <p:cNvSpPr txBox="1"/>
          <p:nvPr>
            <p:ph idx="1" type="body"/>
          </p:nvPr>
        </p:nvSpPr>
        <p:spPr>
          <a:xfrm>
            <a:off x="422609" y="4243800"/>
            <a:ext cx="1728600" cy="45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70" name="Google Shape;170;p16"/>
          <p:cNvSpPr txBox="1"/>
          <p:nvPr>
            <p:ph idx="2" type="body"/>
          </p:nvPr>
        </p:nvSpPr>
        <p:spPr>
          <a:xfrm>
            <a:off x="2614838" y="4243800"/>
            <a:ext cx="1728600" cy="45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71" name="Google Shape;171;p16"/>
          <p:cNvSpPr txBox="1"/>
          <p:nvPr>
            <p:ph idx="3" type="body"/>
          </p:nvPr>
        </p:nvSpPr>
        <p:spPr>
          <a:xfrm>
            <a:off x="4785550" y="4243800"/>
            <a:ext cx="1728600" cy="45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72" name="Google Shape;172;p16"/>
          <p:cNvSpPr txBox="1"/>
          <p:nvPr>
            <p:ph idx="4" type="body"/>
          </p:nvPr>
        </p:nvSpPr>
        <p:spPr>
          <a:xfrm>
            <a:off x="6956263" y="4243800"/>
            <a:ext cx="1728600" cy="45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73" name="Google Shape;173;p16"/>
          <p:cNvSpPr txBox="1"/>
          <p:nvPr>
            <p:ph type="title"/>
          </p:nvPr>
        </p:nvSpPr>
        <p:spPr>
          <a:xfrm>
            <a:off x="422609" y="3094675"/>
            <a:ext cx="17286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74" name="Google Shape;174;p16"/>
          <p:cNvSpPr txBox="1"/>
          <p:nvPr>
            <p:ph idx="5" type="title"/>
          </p:nvPr>
        </p:nvSpPr>
        <p:spPr>
          <a:xfrm>
            <a:off x="2614838" y="3094675"/>
            <a:ext cx="17286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75" name="Google Shape;175;p16"/>
          <p:cNvSpPr txBox="1"/>
          <p:nvPr>
            <p:ph idx="6" type="title"/>
          </p:nvPr>
        </p:nvSpPr>
        <p:spPr>
          <a:xfrm>
            <a:off x="4785550" y="3094675"/>
            <a:ext cx="17286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76" name="Google Shape;176;p16"/>
          <p:cNvSpPr txBox="1"/>
          <p:nvPr>
            <p:ph idx="7" type="title"/>
          </p:nvPr>
        </p:nvSpPr>
        <p:spPr>
          <a:xfrm>
            <a:off x="6956263" y="3094675"/>
            <a:ext cx="17286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77" name="Google Shape;177;p16"/>
          <p:cNvSpPr/>
          <p:nvPr/>
        </p:nvSpPr>
        <p:spPr>
          <a:xfrm>
            <a:off x="8141300" y="200278"/>
            <a:ext cx="823800" cy="19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6"/>
          <p:cNvSpPr txBox="1"/>
          <p:nvPr>
            <p:ph idx="8"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79" name="Google Shape;179;p16"/>
          <p:cNvSpPr/>
          <p:nvPr/>
        </p:nvSpPr>
        <p:spPr>
          <a:xfrm>
            <a:off x="7643840" y="0"/>
            <a:ext cx="658800" cy="658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p16"/>
          <p:cNvSpPr/>
          <p:nvPr/>
        </p:nvSpPr>
        <p:spPr>
          <a:xfrm>
            <a:off x="7312266" y="887434"/>
            <a:ext cx="331500" cy="33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16"/>
          <p:cNvSpPr/>
          <p:nvPr/>
        </p:nvSpPr>
        <p:spPr>
          <a:xfrm>
            <a:off x="8302516" y="377490"/>
            <a:ext cx="841500" cy="84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16"/>
          <p:cNvSpPr/>
          <p:nvPr/>
        </p:nvSpPr>
        <p:spPr>
          <a:xfrm>
            <a:off x="8676264" y="751239"/>
            <a:ext cx="94200" cy="942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3" name="Google Shape;183;p16"/>
          <p:cNvCxnSpPr>
            <a:stCxn id="182" idx="7"/>
            <a:endCxn id="179" idx="7"/>
          </p:cNvCxnSpPr>
          <p:nvPr/>
        </p:nvCxnSpPr>
        <p:spPr>
          <a:xfrm rot="10800000">
            <a:off x="8206169" y="96334"/>
            <a:ext cx="550500" cy="66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16"/>
          <p:cNvCxnSpPr>
            <a:stCxn id="182" idx="4"/>
          </p:cNvCxnSpPr>
          <p:nvPr/>
        </p:nvCxnSpPr>
        <p:spPr>
          <a:xfrm flipH="1">
            <a:off x="7517364" y="845439"/>
            <a:ext cx="1206000" cy="36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16"/>
          <p:cNvCxnSpPr/>
          <p:nvPr/>
        </p:nvCxnSpPr>
        <p:spPr>
          <a:xfrm flipH="1" rot="10800000">
            <a:off x="7323426" y="233734"/>
            <a:ext cx="335400" cy="759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16"/>
          <p:cNvSpPr txBox="1"/>
          <p:nvPr>
            <p:ph idx="9" type="body"/>
          </p:nvPr>
        </p:nvSpPr>
        <p:spPr>
          <a:xfrm>
            <a:off x="25597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4 content display">
  <p:cSld name="BLANK_1_1_1_1_1_1_1_1_1_1_1_2_1_2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cxnSp>
        <p:nvCxnSpPr>
          <p:cNvPr id="189" name="Google Shape;189;p17"/>
          <p:cNvCxnSpPr/>
          <p:nvPr/>
        </p:nvCxnSpPr>
        <p:spPr>
          <a:xfrm>
            <a:off x="0" y="121897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" name="Google Shape;190;p17"/>
          <p:cNvSpPr txBox="1"/>
          <p:nvPr>
            <p:ph idx="1" type="body"/>
          </p:nvPr>
        </p:nvSpPr>
        <p:spPr>
          <a:xfrm>
            <a:off x="25597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91" name="Google Shape;191;p17"/>
          <p:cNvSpPr txBox="1"/>
          <p:nvPr>
            <p:ph idx="2" type="body"/>
          </p:nvPr>
        </p:nvSpPr>
        <p:spPr>
          <a:xfrm>
            <a:off x="488242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92" name="Google Shape;192;p17"/>
          <p:cNvSpPr txBox="1"/>
          <p:nvPr>
            <p:ph idx="3" type="body"/>
          </p:nvPr>
        </p:nvSpPr>
        <p:spPr>
          <a:xfrm>
            <a:off x="3582350" y="3224900"/>
            <a:ext cx="3639600" cy="1658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93" name="Google Shape;193;p17"/>
          <p:cNvSpPr txBox="1"/>
          <p:nvPr>
            <p:ph idx="4" type="subTitle"/>
          </p:nvPr>
        </p:nvSpPr>
        <p:spPr>
          <a:xfrm>
            <a:off x="3582350" y="2987900"/>
            <a:ext cx="3639600" cy="1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94" name="Google Shape;194;p17"/>
          <p:cNvSpPr/>
          <p:nvPr>
            <p:ph idx="5" type="pic"/>
          </p:nvPr>
        </p:nvSpPr>
        <p:spPr>
          <a:xfrm>
            <a:off x="256025" y="2987900"/>
            <a:ext cx="3176400" cy="19044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17"/>
          <p:cNvSpPr txBox="1"/>
          <p:nvPr>
            <p:ph idx="6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with image">
  <p:cSld name="BLANK_1_1_1_1_1_1_1_1_1_1_1_2_1_2_1_1"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98" name="Google Shape;198;p18"/>
          <p:cNvSpPr/>
          <p:nvPr>
            <p:ph idx="2" type="pic"/>
          </p:nvPr>
        </p:nvSpPr>
        <p:spPr>
          <a:xfrm>
            <a:off x="6565675" y="6375"/>
            <a:ext cx="25782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18"/>
          <p:cNvSpPr txBox="1"/>
          <p:nvPr>
            <p:ph idx="1" type="body"/>
          </p:nvPr>
        </p:nvSpPr>
        <p:spPr>
          <a:xfrm>
            <a:off x="256600" y="1672900"/>
            <a:ext cx="1881600" cy="775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00" name="Google Shape;200;p18"/>
          <p:cNvSpPr txBox="1"/>
          <p:nvPr>
            <p:ph idx="3" type="title"/>
          </p:nvPr>
        </p:nvSpPr>
        <p:spPr>
          <a:xfrm>
            <a:off x="256600" y="1383825"/>
            <a:ext cx="18816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1" name="Google Shape;201;p18"/>
          <p:cNvSpPr txBox="1"/>
          <p:nvPr>
            <p:ph idx="4" type="body"/>
          </p:nvPr>
        </p:nvSpPr>
        <p:spPr>
          <a:xfrm>
            <a:off x="256600" y="3630275"/>
            <a:ext cx="1881600" cy="775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02" name="Google Shape;202;p18"/>
          <p:cNvSpPr txBox="1"/>
          <p:nvPr>
            <p:ph idx="5" type="title"/>
          </p:nvPr>
        </p:nvSpPr>
        <p:spPr>
          <a:xfrm>
            <a:off x="256600" y="3341200"/>
            <a:ext cx="18816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3" name="Google Shape;203;p18"/>
          <p:cNvSpPr txBox="1"/>
          <p:nvPr>
            <p:ph idx="6" type="body"/>
          </p:nvPr>
        </p:nvSpPr>
        <p:spPr>
          <a:xfrm>
            <a:off x="2582375" y="1672900"/>
            <a:ext cx="1881600" cy="775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04" name="Google Shape;204;p18"/>
          <p:cNvSpPr txBox="1"/>
          <p:nvPr>
            <p:ph idx="7" type="title"/>
          </p:nvPr>
        </p:nvSpPr>
        <p:spPr>
          <a:xfrm>
            <a:off x="2582375" y="1383825"/>
            <a:ext cx="18816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WOT analysis">
  <p:cSld name="BLANK_1_1_1_1_1_1_1_1_1_1_1_2_1_2_1_1_1">
    <p:bg>
      <p:bgPr>
        <a:solidFill>
          <a:schemeClr val="dk2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9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07" name="Google Shape;207;p19"/>
          <p:cNvSpPr/>
          <p:nvPr/>
        </p:nvSpPr>
        <p:spPr>
          <a:xfrm flipH="1" rot="10800000">
            <a:off x="5434850" y="1434600"/>
            <a:ext cx="3709200" cy="3708900"/>
          </a:xfrm>
          <a:prstGeom prst="rect">
            <a:avLst/>
          </a:prstGeom>
          <a:gradFill>
            <a:gsLst>
              <a:gs pos="0">
                <a:schemeClr val="accent1"/>
              </a:gs>
              <a:gs pos="72000">
                <a:schemeClr val="accent3"/>
              </a:gs>
              <a:gs pos="100000">
                <a:schemeClr val="accent3"/>
              </a:gs>
            </a:gsLst>
            <a:path path="circle">
              <a:fillToRect b="100%" l="100%" r="0%" t="0%"/>
            </a:path>
            <a:tileRect b="0%" l="0%"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19"/>
          <p:cNvSpPr txBox="1"/>
          <p:nvPr>
            <p:ph idx="1" type="body"/>
          </p:nvPr>
        </p:nvSpPr>
        <p:spPr>
          <a:xfrm>
            <a:off x="566475" y="1548175"/>
            <a:ext cx="3639600" cy="88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09" name="Google Shape;209;p19"/>
          <p:cNvSpPr txBox="1"/>
          <p:nvPr>
            <p:ph idx="2" type="title"/>
          </p:nvPr>
        </p:nvSpPr>
        <p:spPr>
          <a:xfrm>
            <a:off x="566475" y="1226825"/>
            <a:ext cx="36396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0" name="Google Shape;210;p19"/>
          <p:cNvSpPr txBox="1"/>
          <p:nvPr>
            <p:ph idx="3" type="body"/>
          </p:nvPr>
        </p:nvSpPr>
        <p:spPr>
          <a:xfrm>
            <a:off x="4937950" y="1548175"/>
            <a:ext cx="3639600" cy="88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11" name="Google Shape;211;p19"/>
          <p:cNvSpPr txBox="1"/>
          <p:nvPr>
            <p:ph idx="4" type="title"/>
          </p:nvPr>
        </p:nvSpPr>
        <p:spPr>
          <a:xfrm>
            <a:off x="4937950" y="1226825"/>
            <a:ext cx="36396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2" name="Google Shape;212;p19"/>
          <p:cNvSpPr txBox="1"/>
          <p:nvPr>
            <p:ph idx="5" type="body"/>
          </p:nvPr>
        </p:nvSpPr>
        <p:spPr>
          <a:xfrm>
            <a:off x="4937925" y="3564300"/>
            <a:ext cx="3639600" cy="88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13" name="Google Shape;213;p19"/>
          <p:cNvSpPr txBox="1"/>
          <p:nvPr>
            <p:ph idx="6" type="title"/>
          </p:nvPr>
        </p:nvSpPr>
        <p:spPr>
          <a:xfrm>
            <a:off x="4937925" y="3242950"/>
            <a:ext cx="36396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4" name="Google Shape;214;p19"/>
          <p:cNvSpPr txBox="1"/>
          <p:nvPr>
            <p:ph idx="7" type="body"/>
          </p:nvPr>
        </p:nvSpPr>
        <p:spPr>
          <a:xfrm>
            <a:off x="566500" y="3564300"/>
            <a:ext cx="3639600" cy="885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15" name="Google Shape;215;p19"/>
          <p:cNvSpPr txBox="1"/>
          <p:nvPr>
            <p:ph idx="8" type="title"/>
          </p:nvPr>
        </p:nvSpPr>
        <p:spPr>
          <a:xfrm>
            <a:off x="566500" y="3242950"/>
            <a:ext cx="3639600" cy="1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16" name="Google Shape;216;p19"/>
          <p:cNvSpPr txBox="1"/>
          <p:nvPr>
            <p:ph idx="9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1">
  <p:cSld name="BLANK_1_1_1_1_1_1_1_1_1_1_1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/>
          <p:nvPr/>
        </p:nvSpPr>
        <p:spPr>
          <a:xfrm flipH="1" rot="10800000">
            <a:off x="6711875" y="2691600"/>
            <a:ext cx="2451900" cy="2451900"/>
          </a:xfrm>
          <a:prstGeom prst="rect">
            <a:avLst/>
          </a:prstGeom>
          <a:gradFill>
            <a:gsLst>
              <a:gs pos="0">
                <a:schemeClr val="accent1"/>
              </a:gs>
              <a:gs pos="72000">
                <a:schemeClr val="accent3"/>
              </a:gs>
              <a:gs pos="100000">
                <a:schemeClr val="accent3"/>
              </a:gs>
            </a:gsLst>
            <a:path path="circle">
              <a:fillToRect b="100%" l="100%" r="0%" t="0%"/>
            </a:path>
            <a:tileRect b="0%" l="0%"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20"/>
          <p:cNvSpPr txBox="1"/>
          <p:nvPr>
            <p:ph idx="1" type="subTitle"/>
          </p:nvPr>
        </p:nvSpPr>
        <p:spPr>
          <a:xfrm>
            <a:off x="4994475" y="1093500"/>
            <a:ext cx="3168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9pPr>
          </a:lstStyle>
          <a:p/>
        </p:txBody>
      </p:sp>
      <p:sp>
        <p:nvSpPr>
          <p:cNvPr id="220" name="Google Shape;220;p20"/>
          <p:cNvSpPr txBox="1"/>
          <p:nvPr>
            <p:ph idx="2" type="subTitle"/>
          </p:nvPr>
        </p:nvSpPr>
        <p:spPr>
          <a:xfrm>
            <a:off x="4994475" y="1721375"/>
            <a:ext cx="3168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9pPr>
          </a:lstStyle>
          <a:p/>
        </p:txBody>
      </p:sp>
      <p:sp>
        <p:nvSpPr>
          <p:cNvPr id="221" name="Google Shape;221;p20"/>
          <p:cNvSpPr txBox="1"/>
          <p:nvPr>
            <p:ph idx="3" type="subTitle"/>
          </p:nvPr>
        </p:nvSpPr>
        <p:spPr>
          <a:xfrm>
            <a:off x="4994475" y="2349250"/>
            <a:ext cx="3168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9pPr>
          </a:lstStyle>
          <a:p/>
        </p:txBody>
      </p:sp>
      <p:sp>
        <p:nvSpPr>
          <p:cNvPr id="222" name="Google Shape;222;p20"/>
          <p:cNvSpPr txBox="1"/>
          <p:nvPr>
            <p:ph idx="4" type="subTitle"/>
          </p:nvPr>
        </p:nvSpPr>
        <p:spPr>
          <a:xfrm>
            <a:off x="4994475" y="2977125"/>
            <a:ext cx="3168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9pPr>
          </a:lstStyle>
          <a:p/>
        </p:txBody>
      </p:sp>
      <p:sp>
        <p:nvSpPr>
          <p:cNvPr id="223" name="Google Shape;223;p20"/>
          <p:cNvSpPr txBox="1"/>
          <p:nvPr>
            <p:ph idx="5" type="subTitle"/>
          </p:nvPr>
        </p:nvSpPr>
        <p:spPr>
          <a:xfrm>
            <a:off x="4994475" y="3605000"/>
            <a:ext cx="3168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9pPr>
          </a:lstStyle>
          <a:p/>
        </p:txBody>
      </p:sp>
      <p:sp>
        <p:nvSpPr>
          <p:cNvPr id="224" name="Google Shape;224;p20"/>
          <p:cNvSpPr txBox="1"/>
          <p:nvPr>
            <p:ph idx="6" type="subTitle"/>
          </p:nvPr>
        </p:nvSpPr>
        <p:spPr>
          <a:xfrm>
            <a:off x="4994475" y="4232875"/>
            <a:ext cx="3168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erif 4"/>
              <a:buNone/>
              <a:defRPr i="1" sz="14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9pPr>
          </a:lstStyle>
          <a:p/>
        </p:txBody>
      </p:sp>
      <p:sp>
        <p:nvSpPr>
          <p:cNvPr id="225" name="Google Shape;225;p20"/>
          <p:cNvSpPr/>
          <p:nvPr>
            <p:ph idx="7" type="pic"/>
          </p:nvPr>
        </p:nvSpPr>
        <p:spPr>
          <a:xfrm>
            <a:off x="50" y="1278300"/>
            <a:ext cx="4285500" cy="3865200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0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27" name="Google Shape;227;p20"/>
          <p:cNvSpPr txBox="1"/>
          <p:nvPr>
            <p:ph idx="8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8" name="Google Shape;228;p20"/>
          <p:cNvSpPr txBox="1"/>
          <p:nvPr>
            <p:ph idx="9" type="subTitle"/>
          </p:nvPr>
        </p:nvSpPr>
        <p:spPr>
          <a:xfrm>
            <a:off x="5343675" y="1093500"/>
            <a:ext cx="35445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9pPr>
          </a:lstStyle>
          <a:p/>
        </p:txBody>
      </p:sp>
      <p:sp>
        <p:nvSpPr>
          <p:cNvPr id="229" name="Google Shape;229;p20"/>
          <p:cNvSpPr txBox="1"/>
          <p:nvPr>
            <p:ph idx="13" type="subTitle"/>
          </p:nvPr>
        </p:nvSpPr>
        <p:spPr>
          <a:xfrm>
            <a:off x="5343675" y="1721375"/>
            <a:ext cx="35445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9pPr>
          </a:lstStyle>
          <a:p/>
        </p:txBody>
      </p:sp>
      <p:sp>
        <p:nvSpPr>
          <p:cNvPr id="230" name="Google Shape;230;p20"/>
          <p:cNvSpPr txBox="1"/>
          <p:nvPr>
            <p:ph idx="14" type="subTitle"/>
          </p:nvPr>
        </p:nvSpPr>
        <p:spPr>
          <a:xfrm>
            <a:off x="5343675" y="2349250"/>
            <a:ext cx="35445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9pPr>
          </a:lstStyle>
          <a:p/>
        </p:txBody>
      </p:sp>
      <p:sp>
        <p:nvSpPr>
          <p:cNvPr id="231" name="Google Shape;231;p20"/>
          <p:cNvSpPr txBox="1"/>
          <p:nvPr>
            <p:ph idx="15" type="subTitle"/>
          </p:nvPr>
        </p:nvSpPr>
        <p:spPr>
          <a:xfrm>
            <a:off x="5343675" y="2977125"/>
            <a:ext cx="35445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9pPr>
          </a:lstStyle>
          <a:p/>
        </p:txBody>
      </p:sp>
      <p:sp>
        <p:nvSpPr>
          <p:cNvPr id="232" name="Google Shape;232;p20"/>
          <p:cNvSpPr txBox="1"/>
          <p:nvPr>
            <p:ph idx="16" type="subTitle"/>
          </p:nvPr>
        </p:nvSpPr>
        <p:spPr>
          <a:xfrm>
            <a:off x="5343675" y="3605000"/>
            <a:ext cx="35445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9pPr>
          </a:lstStyle>
          <a:p/>
        </p:txBody>
      </p:sp>
      <p:sp>
        <p:nvSpPr>
          <p:cNvPr id="233" name="Google Shape;233;p20"/>
          <p:cNvSpPr txBox="1"/>
          <p:nvPr>
            <p:ph idx="17" type="subTitle"/>
          </p:nvPr>
        </p:nvSpPr>
        <p:spPr>
          <a:xfrm>
            <a:off x="5343675" y="4232875"/>
            <a:ext cx="35445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alt">
  <p:cSld name="BLANK_1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idx="1" type="body"/>
          </p:nvPr>
        </p:nvSpPr>
        <p:spPr>
          <a:xfrm>
            <a:off x="256025" y="2647675"/>
            <a:ext cx="3639600" cy="2239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9" name="Google Shape;19;p3"/>
          <p:cNvSpPr txBox="1"/>
          <p:nvPr>
            <p:ph idx="2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 alt">
  <p:cSld name="BLANK_1_1_1_1_1_1_1_1_1_1_1_1_1_1_1_1_1_1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 txBox="1"/>
          <p:nvPr>
            <p:ph idx="1" type="body"/>
          </p:nvPr>
        </p:nvSpPr>
        <p:spPr>
          <a:xfrm>
            <a:off x="256025" y="4056350"/>
            <a:ext cx="2661300" cy="8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36" name="Google Shape;236;p21"/>
          <p:cNvSpPr txBox="1"/>
          <p:nvPr>
            <p:ph idx="2" type="body"/>
          </p:nvPr>
        </p:nvSpPr>
        <p:spPr>
          <a:xfrm>
            <a:off x="3241424" y="4056350"/>
            <a:ext cx="2661300" cy="8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37" name="Google Shape;237;p21"/>
          <p:cNvSpPr txBox="1"/>
          <p:nvPr>
            <p:ph idx="3" type="body"/>
          </p:nvPr>
        </p:nvSpPr>
        <p:spPr>
          <a:xfrm>
            <a:off x="6226798" y="4056350"/>
            <a:ext cx="2661300" cy="8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38" name="Google Shape;238;p21"/>
          <p:cNvSpPr/>
          <p:nvPr>
            <p:ph idx="4" type="pic"/>
          </p:nvPr>
        </p:nvSpPr>
        <p:spPr>
          <a:xfrm>
            <a:off x="256025" y="1597425"/>
            <a:ext cx="2661300" cy="1966200"/>
          </a:xfrm>
          <a:prstGeom prst="rect">
            <a:avLst/>
          </a:prstGeom>
          <a:noFill/>
          <a:ln>
            <a:noFill/>
          </a:ln>
        </p:spPr>
      </p:sp>
      <p:sp>
        <p:nvSpPr>
          <p:cNvPr id="239" name="Google Shape;239;p21"/>
          <p:cNvSpPr/>
          <p:nvPr>
            <p:ph idx="5" type="pic"/>
          </p:nvPr>
        </p:nvSpPr>
        <p:spPr>
          <a:xfrm>
            <a:off x="3241425" y="1597425"/>
            <a:ext cx="2661300" cy="1966200"/>
          </a:xfrm>
          <a:prstGeom prst="rect">
            <a:avLst/>
          </a:prstGeom>
          <a:noFill/>
          <a:ln>
            <a:noFill/>
          </a:ln>
        </p:spPr>
      </p:sp>
      <p:sp>
        <p:nvSpPr>
          <p:cNvPr id="240" name="Google Shape;240;p21"/>
          <p:cNvSpPr/>
          <p:nvPr>
            <p:ph idx="6" type="pic"/>
          </p:nvPr>
        </p:nvSpPr>
        <p:spPr>
          <a:xfrm>
            <a:off x="6226825" y="1588650"/>
            <a:ext cx="2661300" cy="19662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21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42" name="Google Shape;242;p21"/>
          <p:cNvSpPr txBox="1"/>
          <p:nvPr>
            <p:ph idx="7" type="subTitle"/>
          </p:nvPr>
        </p:nvSpPr>
        <p:spPr>
          <a:xfrm>
            <a:off x="256050" y="3765870"/>
            <a:ext cx="2661300" cy="1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" name="Google Shape;243;p21"/>
          <p:cNvSpPr txBox="1"/>
          <p:nvPr>
            <p:ph idx="8" type="subTitle"/>
          </p:nvPr>
        </p:nvSpPr>
        <p:spPr>
          <a:xfrm>
            <a:off x="3241350" y="3765870"/>
            <a:ext cx="2661300" cy="1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" name="Google Shape;244;p21"/>
          <p:cNvSpPr txBox="1"/>
          <p:nvPr>
            <p:ph idx="9" type="subTitle"/>
          </p:nvPr>
        </p:nvSpPr>
        <p:spPr>
          <a:xfrm>
            <a:off x="6226650" y="3765870"/>
            <a:ext cx="2661300" cy="1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5" name="Google Shape;245;p21"/>
          <p:cNvSpPr txBox="1"/>
          <p:nvPr>
            <p:ph idx="13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storyboards">
  <p:cSld name="BLANK_1_1_1_1_1_1_1_1_1_1_1_1_1_1_1_1_1_1_1_2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2"/>
          <p:cNvSpPr/>
          <p:nvPr>
            <p:ph idx="2" type="pic"/>
          </p:nvPr>
        </p:nvSpPr>
        <p:spPr>
          <a:xfrm>
            <a:off x="2725025" y="1596075"/>
            <a:ext cx="1498500" cy="1498500"/>
          </a:xfrm>
          <a:prstGeom prst="rect">
            <a:avLst/>
          </a:prstGeom>
          <a:noFill/>
          <a:ln>
            <a:noFill/>
          </a:ln>
        </p:spPr>
      </p:sp>
      <p:sp>
        <p:nvSpPr>
          <p:cNvPr id="248" name="Google Shape;248;p22"/>
          <p:cNvSpPr/>
          <p:nvPr>
            <p:ph idx="3" type="pic"/>
          </p:nvPr>
        </p:nvSpPr>
        <p:spPr>
          <a:xfrm>
            <a:off x="7115925" y="1596075"/>
            <a:ext cx="1498500" cy="1498500"/>
          </a:xfrm>
          <a:prstGeom prst="rect">
            <a:avLst/>
          </a:prstGeom>
          <a:noFill/>
          <a:ln>
            <a:noFill/>
          </a:ln>
        </p:spPr>
      </p:sp>
      <p:sp>
        <p:nvSpPr>
          <p:cNvPr id="249" name="Google Shape;249;p22"/>
          <p:cNvSpPr/>
          <p:nvPr>
            <p:ph idx="4" type="pic"/>
          </p:nvPr>
        </p:nvSpPr>
        <p:spPr>
          <a:xfrm>
            <a:off x="4920475" y="1596075"/>
            <a:ext cx="1498500" cy="1498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0" name="Google Shape;250;p22"/>
          <p:cNvSpPr/>
          <p:nvPr>
            <p:ph idx="5" type="pic"/>
          </p:nvPr>
        </p:nvSpPr>
        <p:spPr>
          <a:xfrm>
            <a:off x="529575" y="1596075"/>
            <a:ext cx="1498500" cy="1498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51" name="Google Shape;251;p22"/>
          <p:cNvSpPr txBox="1"/>
          <p:nvPr>
            <p:ph type="title"/>
          </p:nvPr>
        </p:nvSpPr>
        <p:spPr>
          <a:xfrm>
            <a:off x="529575" y="3352550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2" name="Google Shape;252;p22"/>
          <p:cNvSpPr txBox="1"/>
          <p:nvPr>
            <p:ph idx="6"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53" name="Google Shape;253;p22"/>
          <p:cNvSpPr txBox="1"/>
          <p:nvPr>
            <p:ph idx="7" type="title"/>
          </p:nvPr>
        </p:nvSpPr>
        <p:spPr>
          <a:xfrm>
            <a:off x="529575" y="3582694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54" name="Google Shape;254;p22"/>
          <p:cNvSpPr txBox="1"/>
          <p:nvPr>
            <p:ph idx="8" type="title"/>
          </p:nvPr>
        </p:nvSpPr>
        <p:spPr>
          <a:xfrm>
            <a:off x="2725025" y="3352550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5" name="Google Shape;255;p22"/>
          <p:cNvSpPr txBox="1"/>
          <p:nvPr>
            <p:ph idx="9" type="title"/>
          </p:nvPr>
        </p:nvSpPr>
        <p:spPr>
          <a:xfrm>
            <a:off x="2725025" y="3582694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56" name="Google Shape;256;p22"/>
          <p:cNvSpPr txBox="1"/>
          <p:nvPr>
            <p:ph idx="13" type="title"/>
          </p:nvPr>
        </p:nvSpPr>
        <p:spPr>
          <a:xfrm>
            <a:off x="4920475" y="3352550"/>
            <a:ext cx="1498500" cy="1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7" name="Google Shape;257;p22"/>
          <p:cNvSpPr txBox="1"/>
          <p:nvPr>
            <p:ph idx="14" type="title"/>
          </p:nvPr>
        </p:nvSpPr>
        <p:spPr>
          <a:xfrm>
            <a:off x="4920475" y="3582694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58" name="Google Shape;258;p22"/>
          <p:cNvSpPr txBox="1"/>
          <p:nvPr>
            <p:ph idx="15" type="title"/>
          </p:nvPr>
        </p:nvSpPr>
        <p:spPr>
          <a:xfrm>
            <a:off x="7115925" y="3352550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9" name="Google Shape;259;p22"/>
          <p:cNvSpPr txBox="1"/>
          <p:nvPr>
            <p:ph idx="16" type="title"/>
          </p:nvPr>
        </p:nvSpPr>
        <p:spPr>
          <a:xfrm>
            <a:off x="7115925" y="3582694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60" name="Google Shape;260;p22"/>
          <p:cNvSpPr txBox="1"/>
          <p:nvPr>
            <p:ph idx="1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storyboards - Alt 1">
  <p:cSld name="BLANK_1_1_1_1_1_1_1_1_1_1_1_1_1_1_1_1_1_1_1_2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"/>
          <p:cNvSpPr/>
          <p:nvPr>
            <p:ph idx="2" type="pic"/>
          </p:nvPr>
        </p:nvSpPr>
        <p:spPr>
          <a:xfrm>
            <a:off x="2725025" y="1596075"/>
            <a:ext cx="1498500" cy="1498500"/>
          </a:xfrm>
          <a:prstGeom prst="rect">
            <a:avLst/>
          </a:prstGeom>
          <a:noFill/>
          <a:ln>
            <a:noFill/>
          </a:ln>
        </p:spPr>
      </p:sp>
      <p:sp>
        <p:nvSpPr>
          <p:cNvPr id="263" name="Google Shape;263;p23"/>
          <p:cNvSpPr/>
          <p:nvPr>
            <p:ph idx="3" type="pic"/>
          </p:nvPr>
        </p:nvSpPr>
        <p:spPr>
          <a:xfrm>
            <a:off x="7115925" y="1596075"/>
            <a:ext cx="1498500" cy="1498500"/>
          </a:xfrm>
          <a:prstGeom prst="rect">
            <a:avLst/>
          </a:prstGeom>
          <a:noFill/>
          <a:ln>
            <a:noFill/>
          </a:ln>
        </p:spPr>
      </p:sp>
      <p:sp>
        <p:nvSpPr>
          <p:cNvPr id="264" name="Google Shape;264;p23"/>
          <p:cNvSpPr/>
          <p:nvPr>
            <p:ph idx="4" type="pic"/>
          </p:nvPr>
        </p:nvSpPr>
        <p:spPr>
          <a:xfrm>
            <a:off x="4920475" y="1596075"/>
            <a:ext cx="1498500" cy="1498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5" name="Google Shape;265;p23"/>
          <p:cNvSpPr/>
          <p:nvPr>
            <p:ph idx="5" type="pic"/>
          </p:nvPr>
        </p:nvSpPr>
        <p:spPr>
          <a:xfrm>
            <a:off x="529575" y="1596075"/>
            <a:ext cx="1498500" cy="1498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6" name="Google Shape;266;p23"/>
          <p:cNvSpPr txBox="1"/>
          <p:nvPr>
            <p:ph type="title"/>
          </p:nvPr>
        </p:nvSpPr>
        <p:spPr>
          <a:xfrm>
            <a:off x="529575" y="3352550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7" name="Google Shape;267;p23"/>
          <p:cNvSpPr txBox="1"/>
          <p:nvPr>
            <p:ph idx="6"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68" name="Google Shape;268;p23"/>
          <p:cNvSpPr txBox="1"/>
          <p:nvPr>
            <p:ph idx="7" type="title"/>
          </p:nvPr>
        </p:nvSpPr>
        <p:spPr>
          <a:xfrm>
            <a:off x="529575" y="3582694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69" name="Google Shape;269;p23"/>
          <p:cNvSpPr txBox="1"/>
          <p:nvPr>
            <p:ph idx="8" type="title"/>
          </p:nvPr>
        </p:nvSpPr>
        <p:spPr>
          <a:xfrm>
            <a:off x="2725025" y="3352550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0" name="Google Shape;270;p23"/>
          <p:cNvSpPr txBox="1"/>
          <p:nvPr>
            <p:ph idx="9" type="title"/>
          </p:nvPr>
        </p:nvSpPr>
        <p:spPr>
          <a:xfrm>
            <a:off x="2725025" y="3582694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71" name="Google Shape;271;p23"/>
          <p:cNvSpPr txBox="1"/>
          <p:nvPr>
            <p:ph idx="13" type="title"/>
          </p:nvPr>
        </p:nvSpPr>
        <p:spPr>
          <a:xfrm>
            <a:off x="4920475" y="3352550"/>
            <a:ext cx="1498500" cy="1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2" name="Google Shape;272;p23"/>
          <p:cNvSpPr txBox="1"/>
          <p:nvPr>
            <p:ph idx="14" type="title"/>
          </p:nvPr>
        </p:nvSpPr>
        <p:spPr>
          <a:xfrm>
            <a:off x="4920475" y="3582694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73" name="Google Shape;273;p23"/>
          <p:cNvSpPr txBox="1"/>
          <p:nvPr>
            <p:ph idx="15" type="title"/>
          </p:nvPr>
        </p:nvSpPr>
        <p:spPr>
          <a:xfrm>
            <a:off x="7115925" y="3352550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4" name="Google Shape;274;p23"/>
          <p:cNvSpPr txBox="1"/>
          <p:nvPr>
            <p:ph idx="16" type="title"/>
          </p:nvPr>
        </p:nvSpPr>
        <p:spPr>
          <a:xfrm>
            <a:off x="7115925" y="3582694"/>
            <a:ext cx="14985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75" name="Google Shape;275;p23"/>
          <p:cNvSpPr txBox="1"/>
          <p:nvPr>
            <p:ph idx="1" type="body"/>
          </p:nvPr>
        </p:nvSpPr>
        <p:spPr>
          <a:xfrm>
            <a:off x="2432125" y="3851275"/>
            <a:ext cx="2085000" cy="7758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>
            <a:lvl1pPr indent="-2857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76" name="Google Shape;276;p23"/>
          <p:cNvSpPr txBox="1"/>
          <p:nvPr>
            <p:ph idx="17" type="body"/>
          </p:nvPr>
        </p:nvSpPr>
        <p:spPr>
          <a:xfrm>
            <a:off x="256025" y="3851275"/>
            <a:ext cx="2066400" cy="7758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>
            <a:lvl1pPr indent="-2857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77" name="Google Shape;277;p23"/>
          <p:cNvSpPr txBox="1"/>
          <p:nvPr>
            <p:ph idx="18" type="body"/>
          </p:nvPr>
        </p:nvSpPr>
        <p:spPr>
          <a:xfrm>
            <a:off x="6821675" y="3851275"/>
            <a:ext cx="2066400" cy="7758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>
            <a:lvl1pPr indent="-2857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78" name="Google Shape;278;p23"/>
          <p:cNvSpPr txBox="1"/>
          <p:nvPr>
            <p:ph idx="19" type="body"/>
          </p:nvPr>
        </p:nvSpPr>
        <p:spPr>
          <a:xfrm>
            <a:off x="4629100" y="3851275"/>
            <a:ext cx="2085000" cy="7758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sp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79" name="Google Shape;279;p23"/>
          <p:cNvSpPr txBox="1"/>
          <p:nvPr>
            <p:ph idx="20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BLANK_1_1_1_1_1_1_1_1_1_1_1_1_1_1_1_1_1_1_1_1_1_1">
    <p:bg>
      <p:bgPr>
        <a:solidFill>
          <a:schemeClr val="dk2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4"/>
          <p:cNvSpPr/>
          <p:nvPr/>
        </p:nvSpPr>
        <p:spPr>
          <a:xfrm>
            <a:off x="0" y="1182000"/>
            <a:ext cx="1873200" cy="30603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p24"/>
          <p:cNvSpPr/>
          <p:nvPr/>
        </p:nvSpPr>
        <p:spPr>
          <a:xfrm>
            <a:off x="0" y="1182000"/>
            <a:ext cx="1873200" cy="18732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p24"/>
          <p:cNvSpPr/>
          <p:nvPr/>
        </p:nvSpPr>
        <p:spPr>
          <a:xfrm>
            <a:off x="0" y="1182000"/>
            <a:ext cx="1873200" cy="6837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24"/>
          <p:cNvSpPr/>
          <p:nvPr/>
        </p:nvSpPr>
        <p:spPr>
          <a:xfrm>
            <a:off x="0" y="0"/>
            <a:ext cx="1873200" cy="11820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5" name="Google Shape;285;p24"/>
          <p:cNvSpPr/>
          <p:nvPr/>
        </p:nvSpPr>
        <p:spPr>
          <a:xfrm>
            <a:off x="806250" y="1052675"/>
            <a:ext cx="260700" cy="260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24"/>
          <p:cNvSpPr/>
          <p:nvPr/>
        </p:nvSpPr>
        <p:spPr>
          <a:xfrm>
            <a:off x="0" y="4246550"/>
            <a:ext cx="9144000" cy="901200"/>
          </a:xfrm>
          <a:prstGeom prst="rect">
            <a:avLst/>
          </a:prstGeom>
          <a:gradFill>
            <a:gsLst>
              <a:gs pos="0">
                <a:schemeClr val="dk1"/>
              </a:gs>
              <a:gs pos="72000">
                <a:schemeClr val="dk2"/>
              </a:gs>
              <a:gs pos="100000">
                <a:schemeClr val="dk2"/>
              </a:gs>
            </a:gsLst>
            <a:path path="circle">
              <a:fillToRect b="100%" l="100%" r="0%" t="0%"/>
            </a:path>
            <a:tileRect b="0%" l="0%"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7" name="Google Shape;287;p24"/>
          <p:cNvCxnSpPr/>
          <p:nvPr/>
        </p:nvCxnSpPr>
        <p:spPr>
          <a:xfrm>
            <a:off x="0" y="4244425"/>
            <a:ext cx="9144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24"/>
          <p:cNvCxnSpPr/>
          <p:nvPr/>
        </p:nvCxnSpPr>
        <p:spPr>
          <a:xfrm>
            <a:off x="1873325" y="0"/>
            <a:ext cx="0" cy="4242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24"/>
          <p:cNvSpPr txBox="1"/>
          <p:nvPr>
            <p:ph type="title"/>
          </p:nvPr>
        </p:nvSpPr>
        <p:spPr>
          <a:xfrm>
            <a:off x="2322425" y="602225"/>
            <a:ext cx="6565800" cy="6420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Montserrat"/>
              <a:buNone/>
              <a:defRPr sz="96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Montserrat"/>
              <a:buNone/>
              <a:defRPr sz="96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Montserrat"/>
              <a:buNone/>
              <a:defRPr sz="96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Montserrat"/>
              <a:buNone/>
              <a:defRPr sz="96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Montserrat"/>
              <a:buNone/>
              <a:defRPr sz="96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Montserrat"/>
              <a:buNone/>
              <a:defRPr sz="96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Montserrat"/>
              <a:buNone/>
              <a:defRPr sz="96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Montserrat"/>
              <a:buNone/>
              <a:defRPr sz="96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Montserrat"/>
              <a:buNone/>
              <a:defRPr sz="96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90" name="Google Shape;290;p24"/>
          <p:cNvSpPr txBox="1"/>
          <p:nvPr>
            <p:ph idx="2" type="title"/>
          </p:nvPr>
        </p:nvSpPr>
        <p:spPr>
          <a:xfrm>
            <a:off x="2322425" y="1389575"/>
            <a:ext cx="6565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urce Serif 4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urce Serif 4"/>
              <a:buNone/>
              <a:defRPr sz="96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urce Serif 4"/>
              <a:buNone/>
              <a:defRPr sz="96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urce Serif 4"/>
              <a:buNone/>
              <a:defRPr sz="96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urce Serif 4"/>
              <a:buNone/>
              <a:defRPr sz="96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urce Serif 4"/>
              <a:buNone/>
              <a:defRPr sz="96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urce Serif 4"/>
              <a:buNone/>
              <a:defRPr sz="96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urce Serif 4"/>
              <a:buNone/>
              <a:defRPr sz="96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Source Serif 4"/>
              <a:buNone/>
              <a:defRPr sz="9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3" name="Google Shape;293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98" name="Google Shape;29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01" name="Google Shape;301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2" name="Google Shape;302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7" name="Google Shape;307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- Alt 1">
  <p:cSld name="BLANK_1_1_1_1_1_1_1_2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4572000" y="-6600"/>
            <a:ext cx="4572000" cy="515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256025" y="213150"/>
            <a:ext cx="4261200" cy="10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256025" y="1547275"/>
            <a:ext cx="3639600" cy="2239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2" type="title"/>
          </p:nvPr>
        </p:nvSpPr>
        <p:spPr>
          <a:xfrm>
            <a:off x="6067500" y="4448600"/>
            <a:ext cx="1581000" cy="1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3" type="title"/>
          </p:nvPr>
        </p:nvSpPr>
        <p:spPr>
          <a:xfrm>
            <a:off x="6067500" y="4621154"/>
            <a:ext cx="1581000" cy="1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4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5" type="body"/>
          </p:nvPr>
        </p:nvSpPr>
        <p:spPr>
          <a:xfrm>
            <a:off x="5190600" y="1902000"/>
            <a:ext cx="3639600" cy="164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●"/>
              <a:defRPr sz="1800"/>
            </a:lvl1pPr>
            <a:lvl2pPr indent="-3429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○"/>
              <a:defRPr sz="1800"/>
            </a:lvl2pPr>
            <a:lvl3pPr indent="-3429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■"/>
              <a:defRPr sz="1800"/>
            </a:lvl3pPr>
            <a:lvl4pPr indent="-3429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●"/>
              <a:defRPr sz="1800"/>
            </a:lvl4pPr>
            <a:lvl5pPr indent="-3429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○"/>
              <a:defRPr sz="1800"/>
            </a:lvl5pPr>
            <a:lvl6pPr indent="-3429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■"/>
              <a:defRPr sz="1800"/>
            </a:lvl6pPr>
            <a:lvl7pPr indent="-3429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●"/>
              <a:defRPr sz="1800"/>
            </a:lvl7pPr>
            <a:lvl8pPr indent="-3429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○"/>
              <a:defRPr sz="1800"/>
            </a:lvl8pPr>
            <a:lvl9pPr indent="-3429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12" name="Google Shape;312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3" name="Google Shape;313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18" name="Google Shape;318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22" name="Google Shape;322;p36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3" name="Google Shape;323;p36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4" name="Google Shape;324;p36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5" name="Google Shape;325;p36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6" name="Google Shape;326;p36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36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30" name="Google Shape;330;p3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31" name="Google Shape;331;p3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34" name="Google Shape;334;p38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35" name="Google Shape;335;p38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36" name="Google Shape;336;p38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37" name="Google Shape;337;p38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0" name="Google Shape;340;p39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1" name="Google Shape;341;p3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42" name="Google Shape;342;p39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3" name="Google Shape;343;p39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4" name="Google Shape;344;p39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45" name="Google Shape;345;p39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8" name="Google Shape;348;p40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9" name="Google Shape;349;p40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0" name="Google Shape;350;p40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1" name="Google Shape;351;p40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2" name="Google Shape;352;p40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3" name="Google Shape;353;p40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4" name="Google Shape;354;p40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5" name="Google Shape;355;p40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3">
  <p:cSld name="BLANK_1_1_1_1_1_1_1_1_1_1_1_5">
    <p:bg>
      <p:bgPr>
        <a:solidFill>
          <a:schemeClr val="dk2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30" name="Google Shape;30;p5"/>
          <p:cNvSpPr/>
          <p:nvPr/>
        </p:nvSpPr>
        <p:spPr>
          <a:xfrm flipH="1">
            <a:off x="7595967" y="280050"/>
            <a:ext cx="658800" cy="658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" name="Google Shape;31;p5"/>
          <p:cNvSpPr/>
          <p:nvPr/>
        </p:nvSpPr>
        <p:spPr>
          <a:xfrm flipH="1">
            <a:off x="7759616" y="443699"/>
            <a:ext cx="331500" cy="33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Google Shape;32;p5"/>
          <p:cNvSpPr/>
          <p:nvPr/>
        </p:nvSpPr>
        <p:spPr>
          <a:xfrm flipH="1">
            <a:off x="7925104" y="4"/>
            <a:ext cx="1218900" cy="12189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Google Shape;33;p5"/>
          <p:cNvSpPr/>
          <p:nvPr/>
        </p:nvSpPr>
        <p:spPr>
          <a:xfrm flipH="1">
            <a:off x="7878268" y="562339"/>
            <a:ext cx="94200" cy="942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255975" y="1836350"/>
            <a:ext cx="1881600" cy="775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2" type="title"/>
          </p:nvPr>
        </p:nvSpPr>
        <p:spPr>
          <a:xfrm>
            <a:off x="255975" y="1547275"/>
            <a:ext cx="18816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3" type="body"/>
          </p:nvPr>
        </p:nvSpPr>
        <p:spPr>
          <a:xfrm>
            <a:off x="2506125" y="1836350"/>
            <a:ext cx="1881600" cy="775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4" type="title"/>
          </p:nvPr>
        </p:nvSpPr>
        <p:spPr>
          <a:xfrm>
            <a:off x="2506125" y="1547275"/>
            <a:ext cx="18816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5" type="body"/>
          </p:nvPr>
        </p:nvSpPr>
        <p:spPr>
          <a:xfrm>
            <a:off x="4756275" y="1836350"/>
            <a:ext cx="1881600" cy="775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6" type="title"/>
          </p:nvPr>
        </p:nvSpPr>
        <p:spPr>
          <a:xfrm>
            <a:off x="4756275" y="1547275"/>
            <a:ext cx="1881600" cy="18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58" name="Google Shape;358;p41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2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1" name="Google Shape;361;p42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42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p42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4" name="Google Shape;36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65" name="Google Shape;365;p42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6" name="Google Shape;366;p42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3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9" name="Google Shape;369;p43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70" name="Google Shape;370;p43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71" name="Google Shape;371;p43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2" name="Google Shape;372;p43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43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4" name="Google Shape;374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75" name="Google Shape;375;p43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6" name="Google Shape;376;p43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77" name="Google Shape;377;p43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4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5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2" name="Google Shape;382;p45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45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45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45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45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7" name="Google Shape;387;p45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88" name="Google Shape;388;p45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89" name="Google Shape;389;p45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90" name="Google Shape;390;p45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B">
  <p:cSld name="TITLE_AND_BODY_2_1_2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6"/>
          <p:cNvSpPr/>
          <p:nvPr>
            <p:ph idx="2" type="pic"/>
          </p:nvPr>
        </p:nvSpPr>
        <p:spPr>
          <a:xfrm>
            <a:off x="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46"/>
          <p:cNvSpPr txBox="1"/>
          <p:nvPr>
            <p:ph type="title"/>
          </p:nvPr>
        </p:nvSpPr>
        <p:spPr>
          <a:xfrm>
            <a:off x="5427950" y="289525"/>
            <a:ext cx="34059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94" name="Google Shape;394;p46"/>
          <p:cNvSpPr txBox="1"/>
          <p:nvPr>
            <p:ph idx="1" type="body"/>
          </p:nvPr>
        </p:nvSpPr>
        <p:spPr>
          <a:xfrm>
            <a:off x="5427950" y="1565672"/>
            <a:ext cx="34059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H">
  <p:cSld name="TITLE_AND_BODY_2_1_1_1_1_1_1_1_1_1_1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7"/>
          <p:cNvSpPr/>
          <p:nvPr>
            <p:ph idx="2" type="pic"/>
          </p:nvPr>
        </p:nvSpPr>
        <p:spPr>
          <a:xfrm>
            <a:off x="5545938" y="1519300"/>
            <a:ext cx="3090600" cy="3090600"/>
          </a:xfrm>
          <a:prstGeom prst="rect">
            <a:avLst/>
          </a:prstGeom>
          <a:noFill/>
          <a:ln>
            <a:noFill/>
          </a:ln>
        </p:spPr>
      </p:sp>
      <p:sp>
        <p:nvSpPr>
          <p:cNvPr id="397" name="Google Shape;397;p47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98" name="Google Shape;398;p47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E">
  <p:cSld name="TITLE_AND_BODY_2_1_1_1_1_1_1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8"/>
          <p:cNvSpPr txBox="1"/>
          <p:nvPr>
            <p:ph type="title"/>
          </p:nvPr>
        </p:nvSpPr>
        <p:spPr>
          <a:xfrm>
            <a:off x="5145700" y="226400"/>
            <a:ext cx="36519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01" name="Google Shape;401;p48"/>
          <p:cNvSpPr txBox="1"/>
          <p:nvPr>
            <p:ph idx="1" type="body"/>
          </p:nvPr>
        </p:nvSpPr>
        <p:spPr>
          <a:xfrm>
            <a:off x="5145700" y="1598500"/>
            <a:ext cx="36519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02" name="Google Shape;402;p48"/>
          <p:cNvSpPr/>
          <p:nvPr>
            <p:ph idx="2" type="pic"/>
          </p:nvPr>
        </p:nvSpPr>
        <p:spPr>
          <a:xfrm>
            <a:off x="204047" y="226350"/>
            <a:ext cx="4690800" cy="4690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083">
          <p15:clr>
            <a:srgbClr val="E46962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F">
  <p:cSld name="TITLE_AND_BODY_2_1_1_1_1_1_1_1_1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9"/>
          <p:cNvSpPr txBox="1"/>
          <p:nvPr>
            <p:ph type="title"/>
          </p:nvPr>
        </p:nvSpPr>
        <p:spPr>
          <a:xfrm>
            <a:off x="350350" y="226400"/>
            <a:ext cx="35055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05" name="Google Shape;405;p49"/>
          <p:cNvSpPr txBox="1"/>
          <p:nvPr>
            <p:ph idx="1" type="body"/>
          </p:nvPr>
        </p:nvSpPr>
        <p:spPr>
          <a:xfrm>
            <a:off x="350350" y="1598500"/>
            <a:ext cx="35055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06" name="Google Shape;406;p49"/>
          <p:cNvSpPr/>
          <p:nvPr>
            <p:ph idx="2" type="pic"/>
          </p:nvPr>
        </p:nvSpPr>
        <p:spPr>
          <a:xfrm>
            <a:off x="4101622" y="226350"/>
            <a:ext cx="4690800" cy="4690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G">
  <p:cSld name="TITLE_AND_BODY_2_1_1_1_1_1_1_1_1_1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0"/>
          <p:cNvSpPr/>
          <p:nvPr>
            <p:ph idx="2" type="pic"/>
          </p:nvPr>
        </p:nvSpPr>
        <p:spPr>
          <a:xfrm>
            <a:off x="507438" y="1534500"/>
            <a:ext cx="3090600" cy="3090600"/>
          </a:xfrm>
          <a:prstGeom prst="rect">
            <a:avLst/>
          </a:prstGeom>
          <a:noFill/>
          <a:ln>
            <a:noFill/>
          </a:ln>
        </p:spPr>
      </p:sp>
      <p:sp>
        <p:nvSpPr>
          <p:cNvPr id="409" name="Google Shape;409;p50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10" name="Google Shape;410;p50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1">
  <p:cSld name="BLANK_1_1_1_1_1_1_1_1_1_1_1_4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-75" y="100"/>
            <a:ext cx="65658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6821675" y="1272000"/>
            <a:ext cx="2066400" cy="2239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type="title"/>
          </p:nvPr>
        </p:nvSpPr>
        <p:spPr>
          <a:xfrm>
            <a:off x="4517150" y="4764350"/>
            <a:ext cx="17928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2"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3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3_1_TITLEANDBULLETS_B">
  <p:cSld name="CUSTOM_1_3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1"/>
          <p:cNvSpPr/>
          <p:nvPr>
            <p:ph idx="2" type="pic"/>
          </p:nvPr>
        </p:nvSpPr>
        <p:spPr>
          <a:xfrm>
            <a:off x="4562700" y="0"/>
            <a:ext cx="4581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51"/>
          <p:cNvSpPr txBox="1"/>
          <p:nvPr>
            <p:ph type="title"/>
          </p:nvPr>
        </p:nvSpPr>
        <p:spPr>
          <a:xfrm>
            <a:off x="353866" y="421925"/>
            <a:ext cx="3879600" cy="117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14" name="Google Shape;414;p51"/>
          <p:cNvSpPr txBox="1"/>
          <p:nvPr/>
        </p:nvSpPr>
        <p:spPr>
          <a:xfrm>
            <a:off x="353864" y="1770401"/>
            <a:ext cx="758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01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415" name="Google Shape;415;p51"/>
          <p:cNvSpPr txBox="1"/>
          <p:nvPr/>
        </p:nvSpPr>
        <p:spPr>
          <a:xfrm>
            <a:off x="353864" y="2767091"/>
            <a:ext cx="758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02</a:t>
            </a:r>
            <a:endParaRPr sz="2000">
              <a:solidFill>
                <a:schemeClr val="dk2"/>
              </a:solidFill>
            </a:endParaRPr>
          </a:p>
        </p:txBody>
      </p:sp>
      <p:sp>
        <p:nvSpPr>
          <p:cNvPr id="416" name="Google Shape;416;p51"/>
          <p:cNvSpPr txBox="1"/>
          <p:nvPr/>
        </p:nvSpPr>
        <p:spPr>
          <a:xfrm>
            <a:off x="353864" y="3754636"/>
            <a:ext cx="758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03</a:t>
            </a:r>
            <a:endParaRPr sz="2000">
              <a:solidFill>
                <a:schemeClr val="dk2"/>
              </a:solidFill>
            </a:endParaRPr>
          </a:p>
        </p:txBody>
      </p:sp>
      <p:cxnSp>
        <p:nvCxnSpPr>
          <p:cNvPr id="417" name="Google Shape;417;p51"/>
          <p:cNvCxnSpPr/>
          <p:nvPr/>
        </p:nvCxnSpPr>
        <p:spPr>
          <a:xfrm>
            <a:off x="750541" y="2025239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" name="Google Shape;418;p51"/>
          <p:cNvCxnSpPr/>
          <p:nvPr/>
        </p:nvCxnSpPr>
        <p:spPr>
          <a:xfrm>
            <a:off x="750541" y="3021935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51"/>
          <p:cNvCxnSpPr/>
          <p:nvPr/>
        </p:nvCxnSpPr>
        <p:spPr>
          <a:xfrm>
            <a:off x="750541" y="4009487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0" name="Google Shape;420;p51"/>
          <p:cNvSpPr txBox="1"/>
          <p:nvPr>
            <p:ph idx="1" type="body"/>
          </p:nvPr>
        </p:nvSpPr>
        <p:spPr>
          <a:xfrm>
            <a:off x="1209750" y="1877675"/>
            <a:ext cx="2967600" cy="868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21" name="Google Shape;421;p51"/>
          <p:cNvSpPr txBox="1"/>
          <p:nvPr>
            <p:ph idx="3" type="body"/>
          </p:nvPr>
        </p:nvSpPr>
        <p:spPr>
          <a:xfrm>
            <a:off x="1209750" y="2865224"/>
            <a:ext cx="2967600" cy="868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22" name="Google Shape;422;p51"/>
          <p:cNvSpPr txBox="1"/>
          <p:nvPr>
            <p:ph idx="4" type="body"/>
          </p:nvPr>
        </p:nvSpPr>
        <p:spPr>
          <a:xfrm>
            <a:off x="1209750" y="3852773"/>
            <a:ext cx="2967600" cy="868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C">
  <p:cSld name="TITLE_AND_BODY_2_1_1_1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2"/>
          <p:cNvSpPr txBox="1"/>
          <p:nvPr>
            <p:ph type="title"/>
          </p:nvPr>
        </p:nvSpPr>
        <p:spPr>
          <a:xfrm>
            <a:off x="32757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25" name="Google Shape;425;p52"/>
          <p:cNvSpPr txBox="1"/>
          <p:nvPr>
            <p:ph idx="1" type="body"/>
          </p:nvPr>
        </p:nvSpPr>
        <p:spPr>
          <a:xfrm>
            <a:off x="32757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26" name="Google Shape;426;p52"/>
          <p:cNvSpPr/>
          <p:nvPr>
            <p:ph idx="2" type="pic"/>
          </p:nvPr>
        </p:nvSpPr>
        <p:spPr>
          <a:xfrm>
            <a:off x="4298349" y="316350"/>
            <a:ext cx="4510800" cy="451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I">
  <p:cSld name="TITLE_AND_BODY_2_1_1_1_2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3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29" name="Google Shape;429;p53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30" name="Google Shape;430;p53"/>
          <p:cNvSpPr/>
          <p:nvPr>
            <p:ph idx="2" type="pic"/>
          </p:nvPr>
        </p:nvSpPr>
        <p:spPr>
          <a:xfrm>
            <a:off x="554595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D">
  <p:cSld name="TITLE_AND_BODY_2_1_1_1_1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4"/>
          <p:cNvSpPr/>
          <p:nvPr>
            <p:ph idx="2" type="pic"/>
          </p:nvPr>
        </p:nvSpPr>
        <p:spPr>
          <a:xfrm>
            <a:off x="296299" y="316350"/>
            <a:ext cx="4510800" cy="451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433" name="Google Shape;433;p54"/>
          <p:cNvSpPr txBox="1"/>
          <p:nvPr>
            <p:ph type="title"/>
          </p:nvPr>
        </p:nvSpPr>
        <p:spPr>
          <a:xfrm>
            <a:off x="515192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34" name="Google Shape;434;p54"/>
          <p:cNvSpPr txBox="1"/>
          <p:nvPr>
            <p:ph idx="1" type="body"/>
          </p:nvPr>
        </p:nvSpPr>
        <p:spPr>
          <a:xfrm>
            <a:off x="515192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J">
  <p:cSld name="TITLE_AND_BODY_2_1_1_1_1_1_2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5"/>
          <p:cNvSpPr/>
          <p:nvPr>
            <p:ph idx="2" type="pic"/>
          </p:nvPr>
        </p:nvSpPr>
        <p:spPr>
          <a:xfrm>
            <a:off x="45720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437" name="Google Shape;437;p55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38" name="Google Shape;438;p55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2">
  <p:cSld name="BLANK_1_1_1_1_1_1_1_1_1_1_1_4_2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/>
          <p:nvPr/>
        </p:nvSpPr>
        <p:spPr>
          <a:xfrm flipH="1">
            <a:off x="-25" y="0"/>
            <a:ext cx="65658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" name="Google Shape;48;p7"/>
          <p:cNvSpPr txBox="1"/>
          <p:nvPr>
            <p:ph type="title"/>
          </p:nvPr>
        </p:nvSpPr>
        <p:spPr>
          <a:xfrm>
            <a:off x="256025" y="213150"/>
            <a:ext cx="60540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6821675" y="1272000"/>
            <a:ext cx="2066400" cy="2239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2" type="title"/>
          </p:nvPr>
        </p:nvSpPr>
        <p:spPr>
          <a:xfrm>
            <a:off x="4517150" y="4764350"/>
            <a:ext cx="1792800" cy="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"/>
              <a:buFont typeface="Montserrat"/>
              <a:buNone/>
              <a:defRPr sz="9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3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ub-section 3">
  <p:cSld name="BLANK_1_1_1_1_1_1_1_1_1_1_1_4_1_1_1">
    <p:bg>
      <p:bgPr>
        <a:solidFill>
          <a:schemeClr val="dk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256025" y="213150"/>
            <a:ext cx="55836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4" name="Google Shape;54;p8"/>
          <p:cNvSpPr/>
          <p:nvPr/>
        </p:nvSpPr>
        <p:spPr>
          <a:xfrm>
            <a:off x="0" y="1218975"/>
            <a:ext cx="9144000" cy="392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8"/>
          <p:cNvSpPr txBox="1"/>
          <p:nvPr>
            <p:ph idx="1" type="body"/>
          </p:nvPr>
        </p:nvSpPr>
        <p:spPr>
          <a:xfrm>
            <a:off x="255975" y="1876725"/>
            <a:ext cx="1881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i="1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i="1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i="1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i="1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i="1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i="1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i="1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i="1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i="1"/>
            </a:lvl9pPr>
          </a:lstStyle>
          <a:p/>
        </p:txBody>
      </p:sp>
      <p:sp>
        <p:nvSpPr>
          <p:cNvPr id="56" name="Google Shape;56;p8"/>
          <p:cNvSpPr txBox="1"/>
          <p:nvPr>
            <p:ph idx="2" type="body"/>
          </p:nvPr>
        </p:nvSpPr>
        <p:spPr>
          <a:xfrm>
            <a:off x="2506175" y="1876725"/>
            <a:ext cx="1881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i="1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i="1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i="1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i="1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i="1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i="1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i="1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i="1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i="1"/>
            </a:lvl9pPr>
          </a:lstStyle>
          <a:p/>
        </p:txBody>
      </p:sp>
      <p:sp>
        <p:nvSpPr>
          <p:cNvPr id="57" name="Google Shape;57;p8"/>
          <p:cNvSpPr txBox="1"/>
          <p:nvPr>
            <p:ph idx="3" type="body"/>
          </p:nvPr>
        </p:nvSpPr>
        <p:spPr>
          <a:xfrm>
            <a:off x="4756375" y="1876725"/>
            <a:ext cx="1881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i="1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i="1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i="1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i="1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i="1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i="1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i="1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i="1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i="1"/>
            </a:lvl9pPr>
          </a:lstStyle>
          <a:p/>
        </p:txBody>
      </p:sp>
      <p:sp>
        <p:nvSpPr>
          <p:cNvPr id="58" name="Google Shape;58;p8"/>
          <p:cNvSpPr txBox="1"/>
          <p:nvPr>
            <p:ph idx="4" type="subTitle"/>
          </p:nvPr>
        </p:nvSpPr>
        <p:spPr>
          <a:xfrm>
            <a:off x="255975" y="1548360"/>
            <a:ext cx="4131900" cy="25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cxnSp>
        <p:nvCxnSpPr>
          <p:cNvPr id="59" name="Google Shape;59;p8"/>
          <p:cNvCxnSpPr>
            <a:stCxn id="60" idx="2"/>
            <a:endCxn id="61" idx="6"/>
          </p:cNvCxnSpPr>
          <p:nvPr/>
        </p:nvCxnSpPr>
        <p:spPr>
          <a:xfrm>
            <a:off x="7312308" y="609469"/>
            <a:ext cx="18315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8"/>
          <p:cNvSpPr/>
          <p:nvPr/>
        </p:nvSpPr>
        <p:spPr>
          <a:xfrm>
            <a:off x="7925052" y="0"/>
            <a:ext cx="1218900" cy="12189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p8"/>
          <p:cNvSpPr/>
          <p:nvPr/>
        </p:nvSpPr>
        <p:spPr>
          <a:xfrm>
            <a:off x="7503454" y="189104"/>
            <a:ext cx="840900" cy="8409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8"/>
          <p:cNvSpPr/>
          <p:nvPr/>
        </p:nvSpPr>
        <p:spPr>
          <a:xfrm>
            <a:off x="7312308" y="403669"/>
            <a:ext cx="411600" cy="4116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BLANK_1_1_1_1_1_1_1_1_1_1_1_3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/>
          <p:nvPr>
            <p:ph idx="1" type="body"/>
          </p:nvPr>
        </p:nvSpPr>
        <p:spPr>
          <a:xfrm>
            <a:off x="255975" y="2020075"/>
            <a:ext cx="1881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2" type="subTitle"/>
          </p:nvPr>
        </p:nvSpPr>
        <p:spPr>
          <a:xfrm>
            <a:off x="255975" y="1718725"/>
            <a:ext cx="1881600" cy="25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66" name="Google Shape;66;p9"/>
          <p:cNvSpPr/>
          <p:nvPr/>
        </p:nvSpPr>
        <p:spPr>
          <a:xfrm flipH="1" rot="10800000">
            <a:off x="6692400" y="2691600"/>
            <a:ext cx="2451900" cy="2451900"/>
          </a:xfrm>
          <a:prstGeom prst="rect">
            <a:avLst/>
          </a:prstGeom>
          <a:gradFill>
            <a:gsLst>
              <a:gs pos="0">
                <a:schemeClr val="accent1"/>
              </a:gs>
              <a:gs pos="72000">
                <a:schemeClr val="accent3"/>
              </a:gs>
              <a:gs pos="100000">
                <a:schemeClr val="accent3"/>
              </a:gs>
            </a:gsLst>
            <a:path path="circle">
              <a:fillToRect b="100%" l="100%" r="0%" t="0%"/>
            </a:path>
            <a:tileRect b="0%" l="0%"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9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68" name="Google Shape;68;p9"/>
          <p:cNvSpPr txBox="1"/>
          <p:nvPr>
            <p:ph idx="3" type="subTitle"/>
          </p:nvPr>
        </p:nvSpPr>
        <p:spPr>
          <a:xfrm>
            <a:off x="7657750" y="256025"/>
            <a:ext cx="1230300" cy="27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Montserrat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9"/>
          <p:cNvSpPr txBox="1"/>
          <p:nvPr>
            <p:ph idx="4" type="body"/>
          </p:nvPr>
        </p:nvSpPr>
        <p:spPr>
          <a:xfrm>
            <a:off x="2558625" y="2020075"/>
            <a:ext cx="1881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5" type="subTitle"/>
          </p:nvPr>
        </p:nvSpPr>
        <p:spPr>
          <a:xfrm>
            <a:off x="2558625" y="1718725"/>
            <a:ext cx="1881600" cy="25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6" type="body"/>
          </p:nvPr>
        </p:nvSpPr>
        <p:spPr>
          <a:xfrm>
            <a:off x="4808775" y="2020075"/>
            <a:ext cx="1881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7" type="subTitle"/>
          </p:nvPr>
        </p:nvSpPr>
        <p:spPr>
          <a:xfrm>
            <a:off x="4808775" y="1718725"/>
            <a:ext cx="1881600" cy="25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8" type="body"/>
          </p:nvPr>
        </p:nvSpPr>
        <p:spPr>
          <a:xfrm>
            <a:off x="6821675" y="2023213"/>
            <a:ext cx="1881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9" type="subTitle"/>
          </p:nvPr>
        </p:nvSpPr>
        <p:spPr>
          <a:xfrm>
            <a:off x="7058925" y="1718725"/>
            <a:ext cx="1881600" cy="25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8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13" type="subTitle"/>
          </p:nvPr>
        </p:nvSpPr>
        <p:spPr>
          <a:xfrm>
            <a:off x="255975" y="1132938"/>
            <a:ext cx="1881600" cy="14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800"/>
              <a:buNone/>
              <a:defRPr i="1" sz="1000"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14" type="subTitle"/>
          </p:nvPr>
        </p:nvSpPr>
        <p:spPr>
          <a:xfrm>
            <a:off x="2558625" y="1132938"/>
            <a:ext cx="1881600" cy="14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800"/>
              <a:buNone/>
              <a:defRPr i="1" sz="1000"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15" type="subTitle"/>
          </p:nvPr>
        </p:nvSpPr>
        <p:spPr>
          <a:xfrm>
            <a:off x="4808775" y="1132938"/>
            <a:ext cx="1881600" cy="14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800"/>
              <a:buNone/>
              <a:defRPr i="1" sz="1000"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78" name="Google Shape;78;p9"/>
          <p:cNvSpPr txBox="1"/>
          <p:nvPr>
            <p:ph idx="16" type="subTitle"/>
          </p:nvPr>
        </p:nvSpPr>
        <p:spPr>
          <a:xfrm>
            <a:off x="7058925" y="1132938"/>
            <a:ext cx="1881600" cy="145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800"/>
              <a:buNone/>
              <a:defRPr i="1" sz="1000"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section 2 content display">
  <p:cSld name="BLANK_1_1_1_1_1_1_1_1_1_1_1_2_1_4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/>
          <p:nvPr/>
        </p:nvSpPr>
        <p:spPr>
          <a:xfrm>
            <a:off x="8141300" y="200278"/>
            <a:ext cx="823800" cy="19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0"/>
          <p:cNvSpPr/>
          <p:nvPr/>
        </p:nvSpPr>
        <p:spPr>
          <a:xfrm>
            <a:off x="0" y="1218975"/>
            <a:ext cx="9144000" cy="3924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10"/>
          <p:cNvSpPr txBox="1"/>
          <p:nvPr>
            <p:ph type="title"/>
          </p:nvPr>
        </p:nvSpPr>
        <p:spPr>
          <a:xfrm>
            <a:off x="256025" y="213150"/>
            <a:ext cx="5750100" cy="5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83" name="Google Shape;83;p10"/>
          <p:cNvSpPr/>
          <p:nvPr/>
        </p:nvSpPr>
        <p:spPr>
          <a:xfrm>
            <a:off x="7643840" y="0"/>
            <a:ext cx="658800" cy="6588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0"/>
          <p:cNvSpPr/>
          <p:nvPr/>
        </p:nvSpPr>
        <p:spPr>
          <a:xfrm>
            <a:off x="7312266" y="887434"/>
            <a:ext cx="331500" cy="33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0"/>
          <p:cNvSpPr/>
          <p:nvPr/>
        </p:nvSpPr>
        <p:spPr>
          <a:xfrm>
            <a:off x="8302516" y="377490"/>
            <a:ext cx="841500" cy="841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0"/>
          <p:cNvSpPr/>
          <p:nvPr/>
        </p:nvSpPr>
        <p:spPr>
          <a:xfrm>
            <a:off x="8676264" y="751239"/>
            <a:ext cx="94200" cy="942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7" name="Google Shape;87;p10"/>
          <p:cNvCxnSpPr>
            <a:stCxn id="86" idx="7"/>
            <a:endCxn id="83" idx="7"/>
          </p:cNvCxnSpPr>
          <p:nvPr/>
        </p:nvCxnSpPr>
        <p:spPr>
          <a:xfrm rot="10800000">
            <a:off x="8206169" y="96334"/>
            <a:ext cx="550500" cy="66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0"/>
          <p:cNvCxnSpPr>
            <a:stCxn id="86" idx="4"/>
          </p:cNvCxnSpPr>
          <p:nvPr/>
        </p:nvCxnSpPr>
        <p:spPr>
          <a:xfrm flipH="1">
            <a:off x="7517364" y="845439"/>
            <a:ext cx="1206000" cy="36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0"/>
          <p:cNvCxnSpPr/>
          <p:nvPr/>
        </p:nvCxnSpPr>
        <p:spPr>
          <a:xfrm flipH="1" rot="10800000">
            <a:off x="7323426" y="233734"/>
            <a:ext cx="335400" cy="759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0"/>
          <p:cNvSpPr txBox="1"/>
          <p:nvPr>
            <p:ph idx="1" type="body"/>
          </p:nvPr>
        </p:nvSpPr>
        <p:spPr>
          <a:xfrm>
            <a:off x="25597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91" name="Google Shape;91;p10"/>
          <p:cNvSpPr txBox="1"/>
          <p:nvPr>
            <p:ph idx="2" type="body"/>
          </p:nvPr>
        </p:nvSpPr>
        <p:spPr>
          <a:xfrm>
            <a:off x="1994150" y="3231050"/>
            <a:ext cx="2458500" cy="1658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92" name="Google Shape;92;p10"/>
          <p:cNvSpPr/>
          <p:nvPr>
            <p:ph idx="3" type="pic"/>
          </p:nvPr>
        </p:nvSpPr>
        <p:spPr>
          <a:xfrm>
            <a:off x="255950" y="2983150"/>
            <a:ext cx="1588200" cy="19044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10"/>
          <p:cNvSpPr txBox="1"/>
          <p:nvPr>
            <p:ph idx="4" type="subTitle"/>
          </p:nvPr>
        </p:nvSpPr>
        <p:spPr>
          <a:xfrm>
            <a:off x="1994150" y="2994050"/>
            <a:ext cx="2458500" cy="1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94" name="Google Shape;94;p10"/>
          <p:cNvSpPr txBox="1"/>
          <p:nvPr>
            <p:ph idx="5" type="body"/>
          </p:nvPr>
        </p:nvSpPr>
        <p:spPr>
          <a:xfrm>
            <a:off x="6429400" y="3231850"/>
            <a:ext cx="2458500" cy="1658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  <p:sp>
        <p:nvSpPr>
          <p:cNvPr id="95" name="Google Shape;95;p10"/>
          <p:cNvSpPr/>
          <p:nvPr>
            <p:ph idx="6" type="pic"/>
          </p:nvPr>
        </p:nvSpPr>
        <p:spPr>
          <a:xfrm>
            <a:off x="4691200" y="2983950"/>
            <a:ext cx="1588200" cy="19044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10"/>
          <p:cNvSpPr txBox="1"/>
          <p:nvPr>
            <p:ph idx="7" type="subTitle"/>
          </p:nvPr>
        </p:nvSpPr>
        <p:spPr>
          <a:xfrm>
            <a:off x="6429400" y="2994850"/>
            <a:ext cx="2458500" cy="1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Montserrat Medium"/>
              <a:buNone/>
              <a:defRPr sz="1200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97" name="Google Shape;97;p10"/>
          <p:cNvSpPr txBox="1"/>
          <p:nvPr>
            <p:ph idx="8" type="body"/>
          </p:nvPr>
        </p:nvSpPr>
        <p:spPr>
          <a:xfrm>
            <a:off x="4882425" y="1547275"/>
            <a:ext cx="3639600" cy="618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56025" y="2647675"/>
            <a:ext cx="3639600" cy="22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56025" y="499600"/>
            <a:ext cx="5366700" cy="12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ource Serif 4"/>
              <a:buNone/>
              <a:defRPr i="1" sz="48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ource Serif 4"/>
              <a:buNone/>
              <a:defRPr sz="48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ource Serif 4"/>
              <a:buNone/>
              <a:defRPr sz="48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ource Serif 4"/>
              <a:buNone/>
              <a:defRPr sz="48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ource Serif 4"/>
              <a:buNone/>
              <a:defRPr sz="48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ource Serif 4"/>
              <a:buNone/>
              <a:defRPr sz="48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ource Serif 4"/>
              <a:buNone/>
              <a:defRPr sz="48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ource Serif 4"/>
              <a:buNone/>
              <a:defRPr sz="48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Source Serif 4"/>
              <a:buNone/>
              <a:defRPr sz="4800">
                <a:solidFill>
                  <a:schemeClr val="dk1"/>
                </a:solidFill>
                <a:latin typeface="Source Serif 4"/>
                <a:ea typeface="Source Serif 4"/>
                <a:cs typeface="Source Serif 4"/>
                <a:sym typeface="Source Serif 4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564425" y="2634200"/>
            <a:ext cx="3565200" cy="15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●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○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900"/>
              <a:buFont typeface="Montserrat"/>
              <a:buChar char="■"/>
              <a:defRPr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61">
          <p15:clr>
            <a:srgbClr val="E46962"/>
          </p15:clr>
        </p15:guide>
        <p15:guide id="2" pos="5599">
          <p15:clr>
            <a:srgbClr val="E46962"/>
          </p15:clr>
        </p15:guide>
        <p15:guide id="3" orient="horz" pos="161">
          <p15:clr>
            <a:srgbClr val="E46962"/>
          </p15:clr>
        </p15:guide>
        <p15:guide id="4" orient="horz" pos="3079">
          <p15:clr>
            <a:srgbClr val="E46962"/>
          </p15:clr>
        </p15:guide>
        <p15:guide id="5" pos="1463">
          <p15:clr>
            <a:srgbClr val="E46962"/>
          </p15:clr>
        </p15:guide>
        <p15:guide id="6" pos="1532">
          <p15:clr>
            <a:srgbClr val="E46962"/>
          </p15:clr>
        </p15:guide>
        <p15:guide id="7" pos="2845">
          <p15:clr>
            <a:srgbClr val="E46962"/>
          </p15:clr>
        </p15:guide>
        <p15:guide id="8" pos="2916">
          <p15:clr>
            <a:srgbClr val="E46962"/>
          </p15:clr>
        </p15:guide>
        <p15:guide id="9" pos="4228">
          <p15:clr>
            <a:srgbClr val="E46962"/>
          </p15:clr>
        </p15:guide>
        <p15:guide id="10" pos="4297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lue sky and fluffy clouds" id="443" name="Google Shape;443;p56"/>
          <p:cNvPicPr preferRelativeResize="0"/>
          <p:nvPr/>
        </p:nvPicPr>
        <p:blipFill rotWithShape="1">
          <a:blip r:embed="rId3">
            <a:alphaModFix/>
          </a:blip>
          <a:srcRect b="-12278" l="22480" r="30409" t="-22801"/>
          <a:stretch/>
        </p:blipFill>
        <p:spPr>
          <a:xfrm rot="-5400000">
            <a:off x="4693500" y="695025"/>
            <a:ext cx="3054300" cy="58467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sp>
        <p:nvSpPr>
          <p:cNvPr id="444" name="Google Shape;444;p56"/>
          <p:cNvSpPr txBox="1"/>
          <p:nvPr>
            <p:ph type="title"/>
          </p:nvPr>
        </p:nvSpPr>
        <p:spPr>
          <a:xfrm>
            <a:off x="266536" y="3061025"/>
            <a:ext cx="2352600" cy="2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" sz="1500"/>
              <a:t>Team :- Eco-Engineers</a:t>
            </a:r>
            <a:endParaRPr i="0" sz="1500"/>
          </a:p>
        </p:txBody>
      </p:sp>
      <p:sp>
        <p:nvSpPr>
          <p:cNvPr id="445" name="Google Shape;445;p56"/>
          <p:cNvSpPr txBox="1"/>
          <p:nvPr>
            <p:ph idx="4" type="title"/>
          </p:nvPr>
        </p:nvSpPr>
        <p:spPr>
          <a:xfrm>
            <a:off x="256050" y="256025"/>
            <a:ext cx="8631900" cy="113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erif 4"/>
                <a:ea typeface="Source Serif 4"/>
                <a:cs typeface="Source Serif 4"/>
                <a:sym typeface="Source Serif 4"/>
              </a:rPr>
              <a:t>Analysis Of </a:t>
            </a:r>
            <a:r>
              <a:rPr lang="en">
                <a:latin typeface="Source Serif 4"/>
                <a:ea typeface="Source Serif 4"/>
                <a:cs typeface="Source Serif 4"/>
                <a:sym typeface="Source Serif 4"/>
              </a:rPr>
              <a:t>Noise</a:t>
            </a:r>
            <a:r>
              <a:rPr lang="en">
                <a:latin typeface="Source Serif 4"/>
                <a:ea typeface="Source Serif 4"/>
                <a:cs typeface="Source Serif 4"/>
                <a:sym typeface="Source Serif 4"/>
              </a:rPr>
              <a:t> Pollution in Delhi-NCR</a:t>
            </a:r>
            <a:endParaRPr>
              <a:latin typeface="Source Serif 4"/>
              <a:ea typeface="Source Serif 4"/>
              <a:cs typeface="Source Serif 4"/>
              <a:sym typeface="Source Serif 4"/>
            </a:endParaRPr>
          </a:p>
        </p:txBody>
      </p:sp>
      <p:cxnSp>
        <p:nvCxnSpPr>
          <p:cNvPr id="446" name="Google Shape;446;p56"/>
          <p:cNvCxnSpPr/>
          <p:nvPr/>
        </p:nvCxnSpPr>
        <p:spPr>
          <a:xfrm>
            <a:off x="3297300" y="3618375"/>
            <a:ext cx="58467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7" name="Google Shape;447;p56"/>
          <p:cNvSpPr/>
          <p:nvPr/>
        </p:nvSpPr>
        <p:spPr>
          <a:xfrm>
            <a:off x="6093575" y="2093150"/>
            <a:ext cx="3050400" cy="30504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8" name="Google Shape;448;p56"/>
          <p:cNvSpPr/>
          <p:nvPr/>
        </p:nvSpPr>
        <p:spPr>
          <a:xfrm flipH="1">
            <a:off x="8338700" y="2810925"/>
            <a:ext cx="1614900" cy="1614900"/>
          </a:xfrm>
          <a:prstGeom prst="arc">
            <a:avLst>
              <a:gd fmla="val 16200000" name="adj1"/>
              <a:gd fmla="val 5413833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9" name="Google Shape;449;p56"/>
          <p:cNvSpPr txBox="1"/>
          <p:nvPr/>
        </p:nvSpPr>
        <p:spPr>
          <a:xfrm>
            <a:off x="256025" y="3754775"/>
            <a:ext cx="3000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Priyanshu Sharma </a:t>
            </a: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2024201046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Vaibhav Jain            2024201023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Vatsal Gupta 	 2024201065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Suraj Lalwani          2024201071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Niket Mittal		 2024201076</a:t>
            </a:r>
            <a:endParaRPr sz="12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0" name="Google Shape;450;p56"/>
          <p:cNvSpPr txBox="1"/>
          <p:nvPr/>
        </p:nvSpPr>
        <p:spPr>
          <a:xfrm rot="-642">
            <a:off x="324099" y="1865457"/>
            <a:ext cx="481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/>
              <a:t>Identifying Hotspots, Analyzing Trends, and Predicting Future Levels</a:t>
            </a:r>
            <a:endParaRPr sz="9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65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Violation Analysis</a:t>
            </a:r>
            <a:endParaRPr/>
          </a:p>
        </p:txBody>
      </p:sp>
      <p:sp>
        <p:nvSpPr>
          <p:cNvPr id="505" name="Google Shape;505;p65"/>
          <p:cNvSpPr txBox="1"/>
          <p:nvPr>
            <p:ph idx="1" type="body"/>
          </p:nvPr>
        </p:nvSpPr>
        <p:spPr>
          <a:xfrm>
            <a:off x="3854175" y="1519301"/>
            <a:ext cx="4782300" cy="72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/>
              <a:t>CPCB noise standards are frequently exceeded</a:t>
            </a:r>
            <a:endParaRPr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/>
              <a:t>Nighttime violations are nearly universal in all zones</a:t>
            </a:r>
            <a:endParaRPr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/>
              <a:t>Central school has 98.8% night exceedance</a:t>
            </a:r>
            <a:endParaRPr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/>
              <a:t>ITO reports a high violation severity of 10.36 dBA</a:t>
            </a:r>
            <a:endParaRPr/>
          </a:p>
        </p:txBody>
      </p:sp>
      <p:pic>
        <p:nvPicPr>
          <p:cNvPr id="506" name="Google Shape;506;p65" title="06_violation_severity_map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2070" r="15997" t="0"/>
          <a:stretch/>
        </p:blipFill>
        <p:spPr>
          <a:xfrm>
            <a:off x="256025" y="1534500"/>
            <a:ext cx="3264300" cy="3090600"/>
          </a:xfrm>
          <a:prstGeom prst="rect">
            <a:avLst/>
          </a:prstGeom>
          <a:noFill/>
        </p:spPr>
      </p:pic>
      <p:graphicFrame>
        <p:nvGraphicFramePr>
          <p:cNvPr id="507" name="Google Shape;507;p65"/>
          <p:cNvGraphicFramePr/>
          <p:nvPr/>
        </p:nvGraphicFramePr>
        <p:xfrm>
          <a:off x="3687975" y="2244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{55E00DB6-0436-474B-AB8E-1758B0BB9803}</a:tableStyleId>
              </a:tblPr>
              <a:tblGrid>
                <a:gridCol w="1225775"/>
                <a:gridCol w="1225775"/>
                <a:gridCol w="1225775"/>
                <a:gridCol w="1225775"/>
              </a:tblGrid>
              <a:tr h="7598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Location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Zone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Night Exceedance (%)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Violation Severity (dBA)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60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centralschool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Silence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98.8%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11.30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60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ito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Commercial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97.0%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10.36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606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nsit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Silence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98.1%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9.37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6"/>
          <p:cNvSpPr txBox="1"/>
          <p:nvPr>
            <p:ph type="title"/>
          </p:nvPr>
        </p:nvSpPr>
        <p:spPr>
          <a:xfrm>
            <a:off x="353866" y="421925"/>
            <a:ext cx="3879600" cy="117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20"/>
              <a:t>Predictive Modeling Insights</a:t>
            </a:r>
            <a:endParaRPr sz="3520"/>
          </a:p>
        </p:txBody>
      </p:sp>
      <p:sp>
        <p:nvSpPr>
          <p:cNvPr id="512" name="Google Shape;512;p66"/>
          <p:cNvSpPr txBox="1"/>
          <p:nvPr>
            <p:ph idx="1" type="body"/>
          </p:nvPr>
        </p:nvSpPr>
        <p:spPr>
          <a:xfrm>
            <a:off x="1209750" y="1877675"/>
            <a:ext cx="2967600" cy="868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rPr b="1" lang="en" sz="7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Model Performance: Highly Accurate</a:t>
            </a:r>
            <a:endParaRPr b="1" sz="7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Mean Absolute Error (MAE): 1.33 dBA </a:t>
            </a:r>
            <a:br>
              <a:rPr b="1" lang="en" sz="7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74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means our model's forecast is, on average, off by only 1.33 decibels—a very low margin of error, indicating high accuracy.</a:t>
            </a:r>
            <a:endParaRPr sz="74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660"/>
          </a:p>
        </p:txBody>
      </p:sp>
      <p:sp>
        <p:nvSpPr>
          <p:cNvPr id="513" name="Google Shape;513;p66"/>
          <p:cNvSpPr txBox="1"/>
          <p:nvPr>
            <p:ph idx="3" type="body"/>
          </p:nvPr>
        </p:nvSpPr>
        <p:spPr>
          <a:xfrm>
            <a:off x="1209750" y="2865224"/>
            <a:ext cx="2967600" cy="868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b="1" lang="en" sz="67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Predictive Factors: What the Model Learned</a:t>
            </a:r>
            <a:endParaRPr sz="67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1462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Char char="●"/>
            </a:pPr>
            <a:r>
              <a:rPr b="1" lang="en" sz="67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Noise Lag (Previous Hour's Noise)</a:t>
            </a:r>
            <a:endParaRPr sz="67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146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Char char="●"/>
            </a:pPr>
            <a:r>
              <a:rPr b="1" lang="en" sz="67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Hour of the Day</a:t>
            </a:r>
            <a:endParaRPr sz="67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1462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Char char="●"/>
            </a:pPr>
            <a:r>
              <a:rPr b="1" lang="en" sz="67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Location</a:t>
            </a:r>
            <a:endParaRPr sz="67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625"/>
          </a:p>
        </p:txBody>
      </p:sp>
      <p:sp>
        <p:nvSpPr>
          <p:cNvPr id="514" name="Google Shape;514;p66"/>
          <p:cNvSpPr txBox="1"/>
          <p:nvPr>
            <p:ph idx="4" type="body"/>
          </p:nvPr>
        </p:nvSpPr>
        <p:spPr>
          <a:xfrm>
            <a:off x="1209750" y="3852773"/>
            <a:ext cx="2967600" cy="8688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rPr b="1" lang="en" sz="85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Choice: Why LightGBM?</a:t>
            </a:r>
            <a:endParaRPr sz="85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3051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858"/>
              <a:buFont typeface="Arial"/>
              <a:buChar char="●"/>
            </a:pPr>
            <a:r>
              <a:rPr b="1" lang="en" sz="85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Powerful:</a:t>
            </a:r>
            <a:r>
              <a:rPr lang="en" sz="85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As a </a:t>
            </a:r>
            <a:r>
              <a:rPr b="1" lang="en" sz="85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gradient boosting</a:t>
            </a:r>
            <a:r>
              <a:rPr lang="en" sz="85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model, it builds hundreds of decision trees in sequence, each one correcting the errors of the last. This allows it to learn complex, non-linear patterns.</a:t>
            </a:r>
            <a:endParaRPr sz="85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305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8"/>
              <a:buFont typeface="Arial"/>
              <a:buChar char="●"/>
            </a:pPr>
            <a:r>
              <a:rPr b="1" lang="en" sz="85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Interpretable: </a:t>
            </a:r>
            <a:r>
              <a:rPr lang="en" sz="85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Tell us which features are most important, providing invaluable insights into the </a:t>
            </a:r>
            <a:r>
              <a:rPr i="1" lang="en" sz="85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drivers</a:t>
            </a:r>
            <a:r>
              <a:rPr lang="en" sz="85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noise pollution, unlike a NN.</a:t>
            </a:r>
            <a:endParaRPr sz="85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792"/>
          </a:p>
        </p:txBody>
      </p:sp>
      <p:pic>
        <p:nvPicPr>
          <p:cNvPr id="515" name="Google Shape;515;p66" title="09_model_prediction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0950" y="421925"/>
            <a:ext cx="4661850" cy="2175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66" title="10_feature_importanc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950" y="2597450"/>
            <a:ext cx="4661850" cy="22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67"/>
          <p:cNvSpPr txBox="1"/>
          <p:nvPr>
            <p:ph type="title"/>
          </p:nvPr>
        </p:nvSpPr>
        <p:spPr>
          <a:xfrm>
            <a:off x="5145700" y="226400"/>
            <a:ext cx="36519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Dashboard Features</a:t>
            </a:r>
            <a:endParaRPr/>
          </a:p>
        </p:txBody>
      </p:sp>
      <p:sp>
        <p:nvSpPr>
          <p:cNvPr id="521" name="Google Shape;521;p67"/>
          <p:cNvSpPr txBox="1"/>
          <p:nvPr>
            <p:ph idx="1" type="body"/>
          </p:nvPr>
        </p:nvSpPr>
        <p:spPr>
          <a:xfrm>
            <a:off x="5145700" y="2302100"/>
            <a:ext cx="3651900" cy="26151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 live web application uses the ML model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A strong visual and statistical </a:t>
            </a:r>
            <a:r>
              <a:rPr lang="en" sz="1300"/>
              <a:t>representation</a:t>
            </a:r>
            <a:r>
              <a:rPr lang="en" sz="1300"/>
              <a:t> of the the analysed data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Users configure parameters like hour and day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Dashboard visualizes predictions on interactive map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This allows for powerful "what-if" scenario analysis</a:t>
            </a:r>
            <a:endParaRPr sz="1300"/>
          </a:p>
        </p:txBody>
      </p:sp>
      <p:pic>
        <p:nvPicPr>
          <p:cNvPr id="522" name="Google Shape;522;p67" title="Screenshot 2025-10-15 at 9.48.4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25" y="1161600"/>
            <a:ext cx="4840899" cy="306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8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Directions</a:t>
            </a:r>
            <a:endParaRPr/>
          </a:p>
        </p:txBody>
      </p:sp>
      <p:sp>
        <p:nvSpPr>
          <p:cNvPr id="527" name="Google Shape;527;p68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Targeted Intervention: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Focus noise mitigation efforts and enforcement on the top 3 hotspots identified (e.g., ITO, ISBT).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Policy Simulation: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 the interactive dashboard to simulate the potential impact of policies, such as "no-honking" zones during predicted peak hours.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Public Awareness: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Deploy the dashboard as a public-facing tool to raise awareness about noise pollution levels in different neighborhoods.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528" name="Google Shape;528;p68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5950" y="1519300"/>
            <a:ext cx="3090600" cy="30906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7"/>
          <p:cNvSpPr txBox="1"/>
          <p:nvPr>
            <p:ph idx="1" type="subTitle"/>
          </p:nvPr>
        </p:nvSpPr>
        <p:spPr>
          <a:xfrm>
            <a:off x="299325" y="1011125"/>
            <a:ext cx="8303400" cy="44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Urban noise pollution is a significant environmental stressor in Delhi NCR, impacting public health, well-being, and overall quality of life.</a:t>
            </a:r>
            <a:endParaRPr sz="1700"/>
          </a:p>
        </p:txBody>
      </p:sp>
      <p:sp>
        <p:nvSpPr>
          <p:cNvPr id="456" name="Google Shape;456;p57"/>
          <p:cNvSpPr txBox="1"/>
          <p:nvPr>
            <p:ph idx="4" type="title"/>
          </p:nvPr>
        </p:nvSpPr>
        <p:spPr>
          <a:xfrm>
            <a:off x="587850" y="156975"/>
            <a:ext cx="8631900" cy="97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57" name="Google Shape;457;p57"/>
          <p:cNvSpPr txBox="1"/>
          <p:nvPr/>
        </p:nvSpPr>
        <p:spPr>
          <a:xfrm>
            <a:off x="601650" y="1964000"/>
            <a:ext cx="7940700" cy="34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This study examines: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The </a:t>
            </a:r>
            <a:r>
              <a:rPr b="1" lang="en" sz="2100"/>
              <a:t>distribution</a:t>
            </a:r>
            <a:r>
              <a:rPr lang="en" sz="2100"/>
              <a:t> of noise pollution across different zones.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b="1" lang="en" sz="2100"/>
              <a:t>Temporal patterns</a:t>
            </a:r>
            <a:r>
              <a:rPr lang="en" sz="2100"/>
              <a:t> (daily and weekly) in noise levels.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The development of a </a:t>
            </a:r>
            <a:r>
              <a:rPr b="1" lang="en" sz="2100"/>
              <a:t>predictive model(LightGBM)</a:t>
            </a:r>
            <a:r>
              <a:rPr lang="en" sz="2100"/>
              <a:t> for forecasting noise hotspots.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The creation of an </a:t>
            </a:r>
            <a:r>
              <a:rPr b="1" lang="en" sz="2100"/>
              <a:t>interactive dashboard</a:t>
            </a:r>
            <a:r>
              <a:rPr lang="en" sz="2100"/>
              <a:t> for scenario analysis.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8"/>
          <p:cNvSpPr txBox="1"/>
          <p:nvPr>
            <p:ph type="title"/>
          </p:nvPr>
        </p:nvSpPr>
        <p:spPr>
          <a:xfrm>
            <a:off x="1070700" y="414275"/>
            <a:ext cx="70026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&amp; Implications</a:t>
            </a:r>
            <a:endParaRPr/>
          </a:p>
        </p:txBody>
      </p:sp>
      <p:sp>
        <p:nvSpPr>
          <p:cNvPr id="462" name="Google Shape;462;p58"/>
          <p:cNvSpPr txBox="1"/>
          <p:nvPr>
            <p:ph idx="1" type="body"/>
          </p:nvPr>
        </p:nvSpPr>
        <p:spPr>
          <a:xfrm>
            <a:off x="560400" y="1599175"/>
            <a:ext cx="80232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Our analysis reveals a city with clear, predictable noise hotspots driven by traffic that consistently violate national standards.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data provides a strong evidence base for creating targeted, data-driven noise pollution policies.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predictive model can shift enforcement from being reactive to proactive, allowing authorities to anticipate noise events.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9"/>
          <p:cNvSpPr txBox="1"/>
          <p:nvPr>
            <p:ph type="title"/>
          </p:nvPr>
        </p:nvSpPr>
        <p:spPr>
          <a:xfrm>
            <a:off x="4446950" y="289525"/>
            <a:ext cx="43869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20"/>
              <a:t>Data and Methodology</a:t>
            </a:r>
            <a:endParaRPr sz="3220"/>
          </a:p>
        </p:txBody>
      </p:sp>
      <p:sp>
        <p:nvSpPr>
          <p:cNvPr id="467" name="Google Shape;467;p59"/>
          <p:cNvSpPr txBox="1"/>
          <p:nvPr>
            <p:ph idx="1" type="body"/>
          </p:nvPr>
        </p:nvSpPr>
        <p:spPr>
          <a:xfrm>
            <a:off x="4277525" y="1151925"/>
            <a:ext cx="4815000" cy="373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Multi-year noise data from CPCB monitoring network.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Geospatial data for Delhi NCR administrative boundaries.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Consolidated and cleaned raw data from multiple stations.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Exploratory data analysis for summary statistics.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Spatiotemporal analysis to map hotspots.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Predictive model using LightGBM for forecasting.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Interactive dashboard developed in React for visualization.</a:t>
            </a:r>
            <a:endParaRPr sz="1500"/>
          </a:p>
        </p:txBody>
      </p:sp>
      <p:pic>
        <p:nvPicPr>
          <p:cNvPr id="468" name="Google Shape;468;p59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1532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60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Station Rankings &amp; Noise Profile</a:t>
            </a:r>
            <a:endParaRPr/>
          </a:p>
        </p:txBody>
      </p:sp>
      <p:sp>
        <p:nvSpPr>
          <p:cNvPr id="473" name="Google Shape;473;p60"/>
          <p:cNvSpPr txBox="1"/>
          <p:nvPr>
            <p:ph idx="1" type="body"/>
          </p:nvPr>
        </p:nvSpPr>
        <p:spPr>
          <a:xfrm>
            <a:off x="631775" y="1127600"/>
            <a:ext cx="7500000" cy="99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Noise pollution varies significantly across different zones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ITO station consistently records the highest average noise levels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data indicates non-uniform distribution of noise pollution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Visualizations will further illustrate the comparative noise profiles</a:t>
            </a:r>
            <a:endParaRPr sz="1400"/>
          </a:p>
        </p:txBody>
      </p:sp>
      <p:graphicFrame>
        <p:nvGraphicFramePr>
          <p:cNvPr id="474" name="Google Shape;474;p60"/>
          <p:cNvGraphicFramePr/>
          <p:nvPr/>
        </p:nvGraphicFramePr>
        <p:xfrm>
          <a:off x="4771369" y="212389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{55E00DB6-0436-474B-AB8E-1758B0BB9803}</a:tableStyleId>
              </a:tblPr>
              <a:tblGrid>
                <a:gridCol w="2104150"/>
                <a:gridCol w="2104150"/>
              </a:tblGrid>
              <a:tr h="52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Station Rankings (Avg.Noise)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Average dBA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286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ito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70.61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08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isbt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65.61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08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CPCB_HQ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61.04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08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civil_lines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59.11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083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centralschool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/>
                        <a:t>57.28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475" name="Google Shape;475;p60" title="02_comparative_boxplo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38" y="2571750"/>
            <a:ext cx="4466570" cy="2067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1"/>
          <p:cNvSpPr txBox="1"/>
          <p:nvPr>
            <p:ph type="title"/>
          </p:nvPr>
        </p:nvSpPr>
        <p:spPr>
          <a:xfrm>
            <a:off x="5145700" y="226400"/>
            <a:ext cx="36519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Hotspot Identification</a:t>
            </a:r>
            <a:endParaRPr/>
          </a:p>
        </p:txBody>
      </p:sp>
      <p:sp>
        <p:nvSpPr>
          <p:cNvPr id="480" name="Google Shape;480;p61"/>
          <p:cNvSpPr txBox="1"/>
          <p:nvPr>
            <p:ph idx="1" type="body"/>
          </p:nvPr>
        </p:nvSpPr>
        <p:spPr>
          <a:xfrm>
            <a:off x="5145700" y="2146575"/>
            <a:ext cx="3651900" cy="9267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Noise pollution is concentrated in specific areas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Hotspots correlate with major traffic intersections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Hotspots are also present in commercial hubs</a:t>
            </a:r>
            <a:endParaRPr sz="1400"/>
          </a:p>
        </p:txBody>
      </p:sp>
      <p:pic>
        <p:nvPicPr>
          <p:cNvPr id="481" name="Google Shape;481;p61" title="03_hotspot_ma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25" y="152400"/>
            <a:ext cx="4840899" cy="3947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62"/>
          <p:cNvSpPr txBox="1"/>
          <p:nvPr>
            <p:ph type="title"/>
          </p:nvPr>
        </p:nvSpPr>
        <p:spPr>
          <a:xfrm>
            <a:off x="515192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20"/>
              <a:t>Spatial Analysis: Noise Interpolation</a:t>
            </a:r>
            <a:endParaRPr sz="3220"/>
          </a:p>
        </p:txBody>
      </p:sp>
      <p:sp>
        <p:nvSpPr>
          <p:cNvPr id="486" name="Google Shape;486;p62"/>
          <p:cNvSpPr txBox="1"/>
          <p:nvPr>
            <p:ph idx="1" type="body"/>
          </p:nvPr>
        </p:nvSpPr>
        <p:spPr>
          <a:xfrm>
            <a:off x="515192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Importance: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While monitoring stations give us precise data for specific points, they don't tell us about the noise levels in the vast areas </a:t>
            </a:r>
            <a:r>
              <a:rPr i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between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them.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map shows: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This hexbin map uses spatial interpolation to estimate the noise levels across the entire city, creating a continuous "noise landscape."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Insight: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It reveals that high-noise zones are not just isolated points but larger, continuous areas, particularly along major traffic corridors. This provides a more realistic view of population exposure to noise pollution.</a:t>
            </a:r>
            <a:endParaRPr sz="1000"/>
          </a:p>
        </p:txBody>
      </p:sp>
      <p:pic>
        <p:nvPicPr>
          <p:cNvPr id="487" name="Google Shape;487;p62" title="08_hexbin_interpolation_map_matplotlib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25" y="671950"/>
            <a:ext cx="4847124" cy="4004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63"/>
          <p:cNvSpPr txBox="1"/>
          <p:nvPr>
            <p:ph type="title"/>
          </p:nvPr>
        </p:nvSpPr>
        <p:spPr>
          <a:xfrm>
            <a:off x="350350" y="226400"/>
            <a:ext cx="35055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Daily Noise Patterns</a:t>
            </a:r>
            <a:endParaRPr/>
          </a:p>
        </p:txBody>
      </p:sp>
      <p:sp>
        <p:nvSpPr>
          <p:cNvPr id="492" name="Google Shape;492;p63"/>
          <p:cNvSpPr txBox="1"/>
          <p:nvPr>
            <p:ph idx="1" type="body"/>
          </p:nvPr>
        </p:nvSpPr>
        <p:spPr>
          <a:xfrm>
            <a:off x="350350" y="1598500"/>
            <a:ext cx="35055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Delhi has a predictable daily noise pattern driven by traffic.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Clear morning (9-11 AM) and evening (6-8 PM) peaks are visible.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493" name="Google Shape;493;p63" title="04_hourly_noise_trend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250" y="778300"/>
            <a:ext cx="5071749" cy="39088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94" name="Google Shape;494;p63"/>
          <p:cNvGraphicFramePr/>
          <p:nvPr/>
        </p:nvGraphicFramePr>
        <p:xfrm>
          <a:off x="515150" y="2836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{55E00DB6-0436-474B-AB8E-1758B0BB9803}</a:tableStyleId>
              </a:tblPr>
              <a:tblGrid>
                <a:gridCol w="1587950"/>
                <a:gridCol w="1587950"/>
              </a:tblGrid>
              <a:tr h="506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Key Hourly Averages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100"/>
                        <a:t>Average dBA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54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Quietest Hour (4 AM)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54.79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76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Morning Peak (10 AM)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60.83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762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Evening Peak (6 PM)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/>
                        <a:t>60.29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4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Seasonal Noise Patterns</a:t>
            </a:r>
            <a:endParaRPr/>
          </a:p>
        </p:txBody>
      </p:sp>
      <p:sp>
        <p:nvSpPr>
          <p:cNvPr id="499" name="Google Shape;499;p64"/>
          <p:cNvSpPr txBox="1"/>
          <p:nvPr>
            <p:ph idx="1" type="body"/>
          </p:nvPr>
        </p:nvSpPr>
        <p:spPr>
          <a:xfrm>
            <a:off x="4517151" y="1519300"/>
            <a:ext cx="4119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Noise levels show distinct seasonal patterns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Winter months have highest noise levels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Monsoon months show a significant dip in noise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Meteorological conditions influence noise patterns</a:t>
            </a:r>
            <a:endParaRPr sz="1600"/>
          </a:p>
        </p:txBody>
      </p:sp>
      <p:pic>
        <p:nvPicPr>
          <p:cNvPr id="500" name="Google Shape;500;p64" title="timeseries_monthly_averag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50" y="1524838"/>
            <a:ext cx="4212352" cy="20938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Quarterly Planning Meeting">
  <a:themeElements>
    <a:clrScheme name="Simple Light">
      <a:dk1>
        <a:srgbClr val="D21117"/>
      </a:dk1>
      <a:lt1>
        <a:srgbClr val="F6EEEB"/>
      </a:lt1>
      <a:dk2>
        <a:srgbClr val="ECECEC"/>
      </a:dk2>
      <a:lt2>
        <a:srgbClr val="353635"/>
      </a:lt2>
      <a:accent1>
        <a:srgbClr val="B9DFFF"/>
      </a:accent1>
      <a:accent2>
        <a:srgbClr val="006CE9"/>
      </a:accent2>
      <a:accent3>
        <a:srgbClr val="FBFAFA"/>
      </a:accent3>
      <a:accent4>
        <a:srgbClr val="686868"/>
      </a:accent4>
      <a:accent5>
        <a:srgbClr val="C5C5C5"/>
      </a:accent5>
      <a:accent6>
        <a:srgbClr val="FFC1C3"/>
      </a:accent6>
      <a:hlink>
        <a:srgbClr val="006CE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